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2" r:id="rId2"/>
    <p:sldId id="266" r:id="rId3"/>
    <p:sldId id="265" r:id="rId4"/>
    <p:sldId id="261" r:id="rId5"/>
  </p:sldIdLst>
  <p:sldSz cx="18000663" cy="25199975"/>
  <p:notesSz cx="6858000" cy="9144000"/>
  <p:defaultTextStyle>
    <a:defPPr>
      <a:defRPr lang="en-US"/>
    </a:defPPr>
    <a:lvl1pPr marL="0" algn="l" defTabSz="2164293" rtl="0" eaLnBrk="1" latinLnBrk="0" hangingPunct="1">
      <a:defRPr sz="4260" kern="1200">
        <a:solidFill>
          <a:schemeClr val="tx1"/>
        </a:solidFill>
        <a:latin typeface="+mn-lt"/>
        <a:ea typeface="+mn-ea"/>
        <a:cs typeface="+mn-cs"/>
      </a:defRPr>
    </a:lvl1pPr>
    <a:lvl2pPr marL="1082147" algn="l" defTabSz="2164293" rtl="0" eaLnBrk="1" latinLnBrk="0" hangingPunct="1">
      <a:defRPr sz="4260" kern="1200">
        <a:solidFill>
          <a:schemeClr val="tx1"/>
        </a:solidFill>
        <a:latin typeface="+mn-lt"/>
        <a:ea typeface="+mn-ea"/>
        <a:cs typeface="+mn-cs"/>
      </a:defRPr>
    </a:lvl2pPr>
    <a:lvl3pPr marL="2164293" algn="l" defTabSz="2164293" rtl="0" eaLnBrk="1" latinLnBrk="0" hangingPunct="1">
      <a:defRPr sz="4260" kern="1200">
        <a:solidFill>
          <a:schemeClr val="tx1"/>
        </a:solidFill>
        <a:latin typeface="+mn-lt"/>
        <a:ea typeface="+mn-ea"/>
        <a:cs typeface="+mn-cs"/>
      </a:defRPr>
    </a:lvl3pPr>
    <a:lvl4pPr marL="3246440" algn="l" defTabSz="2164293" rtl="0" eaLnBrk="1" latinLnBrk="0" hangingPunct="1">
      <a:defRPr sz="4260" kern="1200">
        <a:solidFill>
          <a:schemeClr val="tx1"/>
        </a:solidFill>
        <a:latin typeface="+mn-lt"/>
        <a:ea typeface="+mn-ea"/>
        <a:cs typeface="+mn-cs"/>
      </a:defRPr>
    </a:lvl4pPr>
    <a:lvl5pPr marL="4328587" algn="l" defTabSz="2164293" rtl="0" eaLnBrk="1" latinLnBrk="0" hangingPunct="1">
      <a:defRPr sz="4260" kern="1200">
        <a:solidFill>
          <a:schemeClr val="tx1"/>
        </a:solidFill>
        <a:latin typeface="+mn-lt"/>
        <a:ea typeface="+mn-ea"/>
        <a:cs typeface="+mn-cs"/>
      </a:defRPr>
    </a:lvl5pPr>
    <a:lvl6pPr marL="5410733" algn="l" defTabSz="2164293" rtl="0" eaLnBrk="1" latinLnBrk="0" hangingPunct="1">
      <a:defRPr sz="4260" kern="1200">
        <a:solidFill>
          <a:schemeClr val="tx1"/>
        </a:solidFill>
        <a:latin typeface="+mn-lt"/>
        <a:ea typeface="+mn-ea"/>
        <a:cs typeface="+mn-cs"/>
      </a:defRPr>
    </a:lvl6pPr>
    <a:lvl7pPr marL="6492880" algn="l" defTabSz="2164293" rtl="0" eaLnBrk="1" latinLnBrk="0" hangingPunct="1">
      <a:defRPr sz="4260" kern="1200">
        <a:solidFill>
          <a:schemeClr val="tx1"/>
        </a:solidFill>
        <a:latin typeface="+mn-lt"/>
        <a:ea typeface="+mn-ea"/>
        <a:cs typeface="+mn-cs"/>
      </a:defRPr>
    </a:lvl7pPr>
    <a:lvl8pPr marL="7575027" algn="l" defTabSz="2164293" rtl="0" eaLnBrk="1" latinLnBrk="0" hangingPunct="1">
      <a:defRPr sz="4260" kern="1200">
        <a:solidFill>
          <a:schemeClr val="tx1"/>
        </a:solidFill>
        <a:latin typeface="+mn-lt"/>
        <a:ea typeface="+mn-ea"/>
        <a:cs typeface="+mn-cs"/>
      </a:defRPr>
    </a:lvl8pPr>
    <a:lvl9pPr marL="8657173" algn="l" defTabSz="2164293" rtl="0" eaLnBrk="1" latinLnBrk="0" hangingPunct="1">
      <a:defRPr sz="42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omée Sanna" initials="BS" lastIdx="1" clrIdx="0">
    <p:extLst>
      <p:ext uri="{19B8F6BF-5375-455C-9EA6-DF929625EA0E}">
        <p15:presenceInfo xmlns:p15="http://schemas.microsoft.com/office/powerpoint/2012/main" userId="S::Sanna.Bromee@regionostergotland.se::078fac23-2170-47f7-935d-138322abbe5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F4FA"/>
    <a:srgbClr val="F0F1F2"/>
    <a:srgbClr val="E6E7E9"/>
    <a:srgbClr val="B8462B"/>
    <a:srgbClr val="FEDCCE"/>
    <a:srgbClr val="FDC9B4"/>
    <a:srgbClr val="FFDDDE"/>
    <a:srgbClr val="6F122E"/>
    <a:srgbClr val="9D1E52"/>
    <a:srgbClr val="FB57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35" autoAdjust="0"/>
    <p:restoredTop sz="94682" autoAdjust="0"/>
  </p:normalViewPr>
  <p:slideViewPr>
    <p:cSldViewPr snapToGrid="0">
      <p:cViewPr varScale="1">
        <p:scale>
          <a:sx n="17" d="100"/>
          <a:sy n="17" d="100"/>
        </p:scale>
        <p:origin x="2180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2C847F-84E3-42AF-A07E-A8329D91AC85}" type="datetimeFigureOut">
              <a:rPr lang="sv-SE" smtClean="0"/>
              <a:t>2026-10-12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2327275" y="1143000"/>
            <a:ext cx="22034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A786AA-019F-4545-89D2-9D10920C72F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063084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164293" rtl="0" eaLnBrk="1" latinLnBrk="0" hangingPunct="1">
      <a:defRPr sz="2840" kern="1200">
        <a:solidFill>
          <a:schemeClr val="tx1"/>
        </a:solidFill>
        <a:latin typeface="+mn-lt"/>
        <a:ea typeface="+mn-ea"/>
        <a:cs typeface="+mn-cs"/>
      </a:defRPr>
    </a:lvl1pPr>
    <a:lvl2pPr marL="1082147" algn="l" defTabSz="2164293" rtl="0" eaLnBrk="1" latinLnBrk="0" hangingPunct="1">
      <a:defRPr sz="2840" kern="1200">
        <a:solidFill>
          <a:schemeClr val="tx1"/>
        </a:solidFill>
        <a:latin typeface="+mn-lt"/>
        <a:ea typeface="+mn-ea"/>
        <a:cs typeface="+mn-cs"/>
      </a:defRPr>
    </a:lvl2pPr>
    <a:lvl3pPr marL="2164293" algn="l" defTabSz="2164293" rtl="0" eaLnBrk="1" latinLnBrk="0" hangingPunct="1">
      <a:defRPr sz="2840" kern="1200">
        <a:solidFill>
          <a:schemeClr val="tx1"/>
        </a:solidFill>
        <a:latin typeface="+mn-lt"/>
        <a:ea typeface="+mn-ea"/>
        <a:cs typeface="+mn-cs"/>
      </a:defRPr>
    </a:lvl3pPr>
    <a:lvl4pPr marL="3246440" algn="l" defTabSz="2164293" rtl="0" eaLnBrk="1" latinLnBrk="0" hangingPunct="1">
      <a:defRPr sz="2840" kern="1200">
        <a:solidFill>
          <a:schemeClr val="tx1"/>
        </a:solidFill>
        <a:latin typeface="+mn-lt"/>
        <a:ea typeface="+mn-ea"/>
        <a:cs typeface="+mn-cs"/>
      </a:defRPr>
    </a:lvl4pPr>
    <a:lvl5pPr marL="4328587" algn="l" defTabSz="2164293" rtl="0" eaLnBrk="1" latinLnBrk="0" hangingPunct="1">
      <a:defRPr sz="2840" kern="1200">
        <a:solidFill>
          <a:schemeClr val="tx1"/>
        </a:solidFill>
        <a:latin typeface="+mn-lt"/>
        <a:ea typeface="+mn-ea"/>
        <a:cs typeface="+mn-cs"/>
      </a:defRPr>
    </a:lvl5pPr>
    <a:lvl6pPr marL="5410733" algn="l" defTabSz="2164293" rtl="0" eaLnBrk="1" latinLnBrk="0" hangingPunct="1">
      <a:defRPr sz="2840" kern="1200">
        <a:solidFill>
          <a:schemeClr val="tx1"/>
        </a:solidFill>
        <a:latin typeface="+mn-lt"/>
        <a:ea typeface="+mn-ea"/>
        <a:cs typeface="+mn-cs"/>
      </a:defRPr>
    </a:lvl6pPr>
    <a:lvl7pPr marL="6492880" algn="l" defTabSz="2164293" rtl="0" eaLnBrk="1" latinLnBrk="0" hangingPunct="1">
      <a:defRPr sz="2840" kern="1200">
        <a:solidFill>
          <a:schemeClr val="tx1"/>
        </a:solidFill>
        <a:latin typeface="+mn-lt"/>
        <a:ea typeface="+mn-ea"/>
        <a:cs typeface="+mn-cs"/>
      </a:defRPr>
    </a:lvl7pPr>
    <a:lvl8pPr marL="7575027" algn="l" defTabSz="2164293" rtl="0" eaLnBrk="1" latinLnBrk="0" hangingPunct="1">
      <a:defRPr sz="2840" kern="1200">
        <a:solidFill>
          <a:schemeClr val="tx1"/>
        </a:solidFill>
        <a:latin typeface="+mn-lt"/>
        <a:ea typeface="+mn-ea"/>
        <a:cs typeface="+mn-cs"/>
      </a:defRPr>
    </a:lvl8pPr>
    <a:lvl9pPr marL="8657173" algn="l" defTabSz="2164293" rtl="0" eaLnBrk="1" latinLnBrk="0" hangingPunct="1">
      <a:defRPr sz="284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å med 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32A6BB75-C65C-7700-4E4D-0D4FCABC1A5F}"/>
              </a:ext>
            </a:extLst>
          </p:cNvPr>
          <p:cNvSpPr/>
          <p:nvPr userDrawn="1"/>
        </p:nvSpPr>
        <p:spPr>
          <a:xfrm>
            <a:off x="433946" y="424132"/>
            <a:ext cx="17144226" cy="23157881"/>
          </a:xfrm>
          <a:prstGeom prst="rect">
            <a:avLst/>
          </a:prstGeom>
          <a:solidFill>
            <a:srgbClr val="E6E7E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endParaRPr lang="sv-SE" sz="10040" dirty="0" err="1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7B900B33-F52E-4F55-FB0D-5FF6D8F228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3449" y="22903644"/>
            <a:ext cx="5143268" cy="1356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565849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å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0A4C0643-CD05-DB46-9CD0-F7B40CCEDB13}"/>
              </a:ext>
            </a:extLst>
          </p:cNvPr>
          <p:cNvSpPr/>
          <p:nvPr userDrawn="1"/>
        </p:nvSpPr>
        <p:spPr>
          <a:xfrm>
            <a:off x="428605" y="7062733"/>
            <a:ext cx="17144226" cy="16521171"/>
          </a:xfrm>
          <a:prstGeom prst="rect">
            <a:avLst/>
          </a:prstGeom>
          <a:solidFill>
            <a:srgbClr val="E6E7E9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endParaRPr lang="sv-SE" sz="10040" dirty="0" err="1"/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E37A0D1B-A408-85CF-00C2-8297EF45F1D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8608" y="424252"/>
            <a:ext cx="17143449" cy="618349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sv-SE" dirty="0"/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180EF5CD-939A-AA79-B477-74F94844ED0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3449" y="22903644"/>
            <a:ext cx="5143268" cy="1356738"/>
          </a:xfrm>
          <a:prstGeom prst="rect">
            <a:avLst/>
          </a:prstGeom>
        </p:spPr>
      </p:pic>
      <p:sp>
        <p:nvSpPr>
          <p:cNvPr id="8" name="Platshållare för text 3">
            <a:extLst>
              <a:ext uri="{FF2B5EF4-FFF2-40B4-BE49-F238E27FC236}">
                <a16:creationId xmlns:a16="http://schemas.microsoft.com/office/drawing/2014/main" id="{DF9E5551-563B-13D9-D504-BF5BD45ECD7E}"/>
              </a:ext>
            </a:extLst>
          </p:cNvPr>
          <p:cNvSpPr txBox="1">
            <a:spLocks/>
          </p:cNvSpPr>
          <p:nvPr userDrawn="1"/>
        </p:nvSpPr>
        <p:spPr>
          <a:xfrm>
            <a:off x="2143292" y="12102591"/>
            <a:ext cx="13714071" cy="1671174"/>
          </a:xfrm>
          <a:prstGeom prst="rect">
            <a:avLst/>
          </a:prstGeom>
        </p:spPr>
        <p:txBody>
          <a:bodyPr/>
          <a:lstStyle>
            <a:lvl1pPr marL="263072" indent="-263072" algn="l" defTabSz="1336407" rtl="0" eaLnBrk="1" latinLnBrk="0" hangingPunct="1">
              <a:lnSpc>
                <a:spcPct val="110000"/>
              </a:lnSpc>
              <a:spcBef>
                <a:spcPts val="1754"/>
              </a:spcBef>
              <a:buFont typeface="Arial" panose="020B0604020202020204" pitchFamily="34" charset="0"/>
              <a:buChar char="•"/>
              <a:defRPr sz="5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4283" indent="-262177" algn="l" defTabSz="1336407" rtl="0" eaLnBrk="1" latinLnBrk="0" hangingPunct="1">
              <a:lnSpc>
                <a:spcPct val="100000"/>
              </a:lnSpc>
              <a:spcBef>
                <a:spcPts val="877"/>
              </a:spcBef>
              <a:buFont typeface="Roboto" panose="02000000000000000000" pitchFamily="2" charset="0"/>
              <a:buChar char="—"/>
              <a:defRPr sz="20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8710" indent="-262177" algn="l" defTabSz="1336407" rtl="0" eaLnBrk="1" latinLnBrk="0" hangingPunct="1">
              <a:lnSpc>
                <a:spcPct val="100000"/>
              </a:lnSpc>
              <a:spcBef>
                <a:spcPts val="877"/>
              </a:spcBef>
              <a:buFont typeface="Arial" panose="020B0604020202020204" pitchFamily="34" charset="0"/>
              <a:buChar char="•"/>
              <a:defRPr sz="20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3135" indent="-262177" algn="l" defTabSz="1336407" rtl="0" eaLnBrk="1" latinLnBrk="0" hangingPunct="1">
              <a:lnSpc>
                <a:spcPct val="100000"/>
              </a:lnSpc>
              <a:spcBef>
                <a:spcPts val="877"/>
              </a:spcBef>
              <a:buFont typeface="Roboto" panose="02000000000000000000" pitchFamily="2" charset="0"/>
              <a:buChar char="—"/>
              <a:defRPr sz="20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37562" indent="-262177" algn="l" defTabSz="1308567" rtl="0" eaLnBrk="1" latinLnBrk="0" hangingPunct="1">
              <a:lnSpc>
                <a:spcPct val="100000"/>
              </a:lnSpc>
              <a:spcBef>
                <a:spcPts val="877"/>
              </a:spcBef>
              <a:buFont typeface="Arial" panose="020B0604020202020204" pitchFamily="34" charset="0"/>
              <a:buChar char="•"/>
              <a:defRPr sz="20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75121" indent="-334102" algn="l" defTabSz="1336407" rtl="0" eaLnBrk="1" latinLnBrk="0" hangingPunct="1">
              <a:lnSpc>
                <a:spcPct val="90000"/>
              </a:lnSpc>
              <a:spcBef>
                <a:spcPts val="731"/>
              </a:spcBef>
              <a:buFont typeface="Arial" panose="020B0604020202020204" pitchFamily="34" charset="0"/>
              <a:buChar char="•"/>
              <a:defRPr sz="2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43326" indent="-334102" algn="l" defTabSz="1336407" rtl="0" eaLnBrk="1" latinLnBrk="0" hangingPunct="1">
              <a:lnSpc>
                <a:spcPct val="90000"/>
              </a:lnSpc>
              <a:spcBef>
                <a:spcPts val="731"/>
              </a:spcBef>
              <a:buFont typeface="Arial" panose="020B0604020202020204" pitchFamily="34" charset="0"/>
              <a:buChar char="•"/>
              <a:defRPr sz="2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11531" indent="-334102" algn="l" defTabSz="1336407" rtl="0" eaLnBrk="1" latinLnBrk="0" hangingPunct="1">
              <a:lnSpc>
                <a:spcPct val="90000"/>
              </a:lnSpc>
              <a:spcBef>
                <a:spcPts val="731"/>
              </a:spcBef>
              <a:buFont typeface="Arial" panose="020B0604020202020204" pitchFamily="34" charset="0"/>
              <a:buChar char="•"/>
              <a:defRPr sz="2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79735" indent="-334102" algn="l" defTabSz="1336407" rtl="0" eaLnBrk="1" latinLnBrk="0" hangingPunct="1">
              <a:lnSpc>
                <a:spcPct val="90000"/>
              </a:lnSpc>
              <a:spcBef>
                <a:spcPts val="731"/>
              </a:spcBef>
              <a:buFont typeface="Arial" panose="020B0604020202020204" pitchFamily="34" charset="0"/>
              <a:buChar char="•"/>
              <a:defRPr sz="2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sv-SE" dirty="0"/>
              <a:t>För dig som rekommenderas vaccination mot influensa och covid-19 är det gratis.</a:t>
            </a:r>
            <a:endParaRPr lang="sv-SE" b="1" dirty="0"/>
          </a:p>
          <a:p>
            <a:pPr marL="0" indent="0">
              <a:buFont typeface="Arial" panose="020B0604020202020204" pitchFamily="34" charset="0"/>
              <a:buNone/>
            </a:pPr>
            <a:endParaRPr lang="sv-SE" dirty="0"/>
          </a:p>
          <a:p>
            <a:pPr marL="0" indent="0">
              <a:buFont typeface="Arial" panose="020B0604020202020204" pitchFamily="34" charset="0"/>
              <a:buNone/>
            </a:pPr>
            <a:endParaRPr lang="sv-SE" dirty="0"/>
          </a:p>
          <a:p>
            <a:pPr marL="0" indent="0">
              <a:buFont typeface="Arial" panose="020B0604020202020204" pitchFamily="34" charset="0"/>
              <a:buNone/>
            </a:pPr>
            <a:endParaRPr lang="sv-SE" dirty="0"/>
          </a:p>
          <a:p>
            <a:pPr marL="0" indent="0">
              <a:buFont typeface="Arial" panose="020B0604020202020204" pitchFamily="34" charset="0"/>
              <a:buNone/>
            </a:pPr>
            <a:endParaRPr lang="sv-SE" dirty="0"/>
          </a:p>
          <a:p>
            <a:pPr marL="0" indent="0">
              <a:buFont typeface="Arial" panose="020B0604020202020204" pitchFamily="34" charset="0"/>
              <a:buNone/>
            </a:pPr>
            <a:endParaRPr lang="sv-SE" dirty="0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E8D13DFD-9F54-1EDC-9153-7BED0A32FD74}"/>
              </a:ext>
            </a:extLst>
          </p:cNvPr>
          <p:cNvSpPr txBox="1">
            <a:spLocks/>
          </p:cNvSpPr>
          <p:nvPr userDrawn="1"/>
        </p:nvSpPr>
        <p:spPr>
          <a:xfrm>
            <a:off x="2143292" y="8622089"/>
            <a:ext cx="13714071" cy="2575913"/>
          </a:xfrm>
          <a:prstGeom prst="rect">
            <a:avLst/>
          </a:prstGeom>
        </p:spPr>
        <p:txBody>
          <a:bodyPr/>
          <a:lstStyle>
            <a:lvl1pPr algn="l" defTabSz="133640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9428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sv-SE" sz="10350" dirty="0"/>
              <a:t>Vaccination mot influensa och covid-19</a:t>
            </a:r>
          </a:p>
        </p:txBody>
      </p:sp>
    </p:spTree>
    <p:extLst>
      <p:ext uri="{BB962C8B-B14F-4D97-AF65-F5344CB8AC3E}">
        <p14:creationId xmlns:p14="http://schemas.microsoft.com/office/powerpoint/2010/main" val="1809204109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å med sto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9BC80496-FDAA-A962-E1F9-54882FB6C233}"/>
              </a:ext>
            </a:extLst>
          </p:cNvPr>
          <p:cNvSpPr/>
          <p:nvPr userDrawn="1"/>
        </p:nvSpPr>
        <p:spPr>
          <a:xfrm>
            <a:off x="428605" y="426024"/>
            <a:ext cx="17144226" cy="23157881"/>
          </a:xfrm>
          <a:prstGeom prst="rect">
            <a:avLst/>
          </a:prstGeom>
          <a:solidFill>
            <a:srgbClr val="E6E7E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endParaRPr lang="sv-SE" sz="10040" dirty="0" err="1"/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0927774D-846A-411D-8954-ABB798B7FFE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835" y="426027"/>
            <a:ext cx="8899184" cy="8897500"/>
          </a:xfrm>
          <a:prstGeom prst="rect">
            <a:avLst/>
          </a:prstGeom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1BDE7AFC-D090-C728-CB84-AA1C63453BD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3449" y="22903644"/>
            <a:ext cx="5143268" cy="1356738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37427E91-5AB5-49BF-830C-A19C6A5AD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3297" y="5132699"/>
            <a:ext cx="13714071" cy="5875831"/>
          </a:xfrm>
          <a:prstGeom prst="rect">
            <a:avLst/>
          </a:prstGeom>
        </p:spPr>
        <p:txBody>
          <a:bodyPr anchor="t" anchorCtr="0">
            <a:spAutoFit/>
          </a:bodyPr>
          <a:lstStyle>
            <a:lvl1pPr algn="ctr">
              <a:defRPr sz="14141" spc="-47" baseline="0"/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3989992800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svg"/><Relationship Id="rId5" Type="http://schemas.openxmlformats.org/officeDocument/2006/relationships/tags" Target="../tags/tag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Folktandvården" hidden="1">
            <a:extLst>
              <a:ext uri="{FF2B5EF4-FFF2-40B4-BE49-F238E27FC236}">
                <a16:creationId xmlns:a16="http://schemas.microsoft.com/office/drawing/2014/main" id="{46B4192C-A430-416B-BA38-01076CB9C6F4}"/>
              </a:ext>
            </a:extLst>
          </p:cNvPr>
          <p:cNvGrpSpPr/>
          <p:nvPr userDrawn="1"/>
        </p:nvGrpSpPr>
        <p:grpSpPr>
          <a:xfrm>
            <a:off x="14745907" y="22897658"/>
            <a:ext cx="3254757" cy="1592152"/>
            <a:chOff x="9987525" y="6231440"/>
            <a:chExt cx="2204474" cy="433293"/>
          </a:xfrm>
        </p:grpSpPr>
        <p:sp>
          <p:nvSpPr>
            <p:cNvPr id="17" name="Rektangel 16">
              <a:extLst>
                <a:ext uri="{FF2B5EF4-FFF2-40B4-BE49-F238E27FC236}">
                  <a16:creationId xmlns:a16="http://schemas.microsoft.com/office/drawing/2014/main" id="{F28F0DCF-1CC6-4CA0-9C6B-7A6A9001166F}"/>
                </a:ext>
              </a:extLst>
            </p:cNvPr>
            <p:cNvSpPr/>
            <p:nvPr userDrawn="1"/>
          </p:nvSpPr>
          <p:spPr>
            <a:xfrm>
              <a:off x="11604170" y="6231440"/>
              <a:ext cx="587829" cy="433117"/>
            </a:xfrm>
            <a:prstGeom prst="rect">
              <a:avLst/>
            </a:prstGeom>
            <a:solidFill>
              <a:srgbClr val="0861CE"/>
            </a:solidFill>
            <a:ln w="37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 sz="2630"/>
            </a:p>
          </p:txBody>
        </p:sp>
        <p:sp>
          <p:nvSpPr>
            <p:cNvPr id="13" name="Frihandsfigur: Form 12">
              <a:extLst>
                <a:ext uri="{FF2B5EF4-FFF2-40B4-BE49-F238E27FC236}">
                  <a16:creationId xmlns:a16="http://schemas.microsoft.com/office/drawing/2014/main" id="{FEDAC4F5-53DC-4758-B526-A1BD86931DC2}"/>
                </a:ext>
              </a:extLst>
            </p:cNvPr>
            <p:cNvSpPr/>
            <p:nvPr userDrawn="1"/>
          </p:nvSpPr>
          <p:spPr>
            <a:xfrm>
              <a:off x="9987525" y="6231616"/>
              <a:ext cx="1616646" cy="433117"/>
            </a:xfrm>
            <a:custGeom>
              <a:avLst/>
              <a:gdLst>
                <a:gd name="connsiteX0" fmla="*/ 216372 w 1616646"/>
                <a:gd name="connsiteY0" fmla="*/ 0 h 433117"/>
                <a:gd name="connsiteX1" fmla="*/ 1616646 w 1616646"/>
                <a:gd name="connsiteY1" fmla="*/ 0 h 433117"/>
                <a:gd name="connsiteX2" fmla="*/ 1616646 w 1616646"/>
                <a:gd name="connsiteY2" fmla="*/ 0 h 433117"/>
                <a:gd name="connsiteX3" fmla="*/ 1616646 w 1616646"/>
                <a:gd name="connsiteY3" fmla="*/ 433117 h 433117"/>
                <a:gd name="connsiteX4" fmla="*/ 1616646 w 1616646"/>
                <a:gd name="connsiteY4" fmla="*/ 433117 h 433117"/>
                <a:gd name="connsiteX5" fmla="*/ 216372 w 1616646"/>
                <a:gd name="connsiteY5" fmla="*/ 433117 h 433117"/>
                <a:gd name="connsiteX6" fmla="*/ 0 w 1616646"/>
                <a:gd name="connsiteY6" fmla="*/ 216372 h 433117"/>
                <a:gd name="connsiteX7" fmla="*/ 0 w 1616646"/>
                <a:gd name="connsiteY7" fmla="*/ 216372 h 433117"/>
                <a:gd name="connsiteX8" fmla="*/ 0 w 1616646"/>
                <a:gd name="connsiteY8" fmla="*/ 216372 h 433117"/>
                <a:gd name="connsiteX9" fmla="*/ 216372 w 1616646"/>
                <a:gd name="connsiteY9" fmla="*/ 0 h 433117"/>
                <a:gd name="connsiteX10" fmla="*/ 216372 w 1616646"/>
                <a:gd name="connsiteY10" fmla="*/ 0 h 433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16646" h="433117">
                  <a:moveTo>
                    <a:pt x="216372" y="0"/>
                  </a:moveTo>
                  <a:lnTo>
                    <a:pt x="1616646" y="0"/>
                  </a:lnTo>
                  <a:lnTo>
                    <a:pt x="1616646" y="0"/>
                  </a:lnTo>
                  <a:lnTo>
                    <a:pt x="1616646" y="433117"/>
                  </a:lnTo>
                  <a:lnTo>
                    <a:pt x="1616646" y="433117"/>
                  </a:lnTo>
                  <a:lnTo>
                    <a:pt x="216372" y="433117"/>
                  </a:lnTo>
                  <a:cubicBezTo>
                    <a:pt x="96827" y="433117"/>
                    <a:pt x="0" y="335917"/>
                    <a:pt x="0" y="216372"/>
                  </a:cubicBezTo>
                  <a:cubicBezTo>
                    <a:pt x="0" y="216372"/>
                    <a:pt x="0" y="216372"/>
                    <a:pt x="0" y="216372"/>
                  </a:cubicBezTo>
                  <a:lnTo>
                    <a:pt x="0" y="216372"/>
                  </a:lnTo>
                  <a:cubicBezTo>
                    <a:pt x="0" y="96828"/>
                    <a:pt x="96827" y="0"/>
                    <a:pt x="216372" y="0"/>
                  </a:cubicBezTo>
                  <a:cubicBezTo>
                    <a:pt x="216372" y="0"/>
                    <a:pt x="216372" y="0"/>
                    <a:pt x="216372" y="0"/>
                  </a:cubicBezTo>
                  <a:close/>
                </a:path>
              </a:pathLst>
            </a:custGeom>
            <a:solidFill>
              <a:srgbClr val="0861CE"/>
            </a:solidFill>
            <a:ln w="37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 sz="2630"/>
            </a:p>
          </p:txBody>
        </p:sp>
        <p:pic>
          <p:nvPicPr>
            <p:cNvPr id="10" name="Bild 9">
              <a:extLst>
                <a:ext uri="{FF2B5EF4-FFF2-40B4-BE49-F238E27FC236}">
                  <a16:creationId xmlns:a16="http://schemas.microsoft.com/office/drawing/2014/main" id="{B14777EB-4318-44AF-8036-D55F7A6420F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071462" y="6301064"/>
              <a:ext cx="1832076" cy="305346"/>
            </a:xfrm>
            <a:prstGeom prst="rect">
              <a:avLst/>
            </a:prstGeom>
          </p:spPr>
        </p:pic>
      </p:grpSp>
      <p:sp>
        <p:nvSpPr>
          <p:cNvPr id="4" name="xxLanguageTextBox">
            <a:extLst>
              <a:ext uri="{FF2B5EF4-FFF2-40B4-BE49-F238E27FC236}">
                <a16:creationId xmlns:a16="http://schemas.microsoft.com/office/drawing/2014/main" id="{1B8D440B-5C35-42B5-8AD4-3606CB666BB4}"/>
              </a:ext>
            </a:extLst>
          </p:cNvPr>
          <p:cNvSpPr/>
          <p:nvPr userDrawn="1">
            <p:custDataLst>
              <p:tags r:id="rId5"/>
            </p:custDataLst>
          </p:nvPr>
        </p:nvSpPr>
        <p:spPr>
          <a:xfrm>
            <a:off x="1" y="0"/>
            <a:ext cx="18751" cy="4666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endParaRPr lang="sv-SE" sz="2630" dirty="0" err="1"/>
          </a:p>
        </p:txBody>
      </p:sp>
    </p:spTree>
    <p:extLst>
      <p:ext uri="{BB962C8B-B14F-4D97-AF65-F5344CB8AC3E}">
        <p14:creationId xmlns:p14="http://schemas.microsoft.com/office/powerpoint/2010/main" val="2397258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2" r:id="rId2"/>
    <p:sldLayoutId id="2147483681" r:id="rId3"/>
  </p:sldLayoutIdLst>
  <p:hf hdr="0" ftr="0" dt="0"/>
  <p:txStyles>
    <p:titleStyle>
      <a:lvl1pPr algn="l" defTabSz="1336407" rtl="0" eaLnBrk="1" latinLnBrk="0" hangingPunct="1">
        <a:lnSpc>
          <a:spcPct val="90000"/>
        </a:lnSpc>
        <a:spcBef>
          <a:spcPct val="0"/>
        </a:spcBef>
        <a:buNone/>
        <a:defRPr sz="9428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63072" indent="-263072" algn="l" defTabSz="1336407" rtl="0" eaLnBrk="1" latinLnBrk="0" hangingPunct="1">
        <a:lnSpc>
          <a:spcPct val="110000"/>
        </a:lnSpc>
        <a:spcBef>
          <a:spcPts val="1754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1pPr>
      <a:lvl2pPr marL="654283" indent="-262177" algn="l" defTabSz="1336407" rtl="0" eaLnBrk="1" latinLnBrk="0" hangingPunct="1">
        <a:lnSpc>
          <a:spcPct val="100000"/>
        </a:lnSpc>
        <a:spcBef>
          <a:spcPts val="877"/>
        </a:spcBef>
        <a:buFont typeface="Roboto" panose="02000000000000000000" pitchFamily="2" charset="0"/>
        <a:buChar char="—"/>
        <a:defRPr sz="2046" kern="1200">
          <a:solidFill>
            <a:schemeClr val="tx1"/>
          </a:solidFill>
          <a:latin typeface="+mn-lt"/>
          <a:ea typeface="+mn-ea"/>
          <a:cs typeface="+mn-cs"/>
        </a:defRPr>
      </a:lvl2pPr>
      <a:lvl3pPr marL="1048710" indent="-262177" algn="l" defTabSz="1336407" rtl="0" eaLnBrk="1" latinLnBrk="0" hangingPunct="1">
        <a:lnSpc>
          <a:spcPct val="100000"/>
        </a:lnSpc>
        <a:spcBef>
          <a:spcPts val="877"/>
        </a:spcBef>
        <a:buFont typeface="Arial" panose="020B0604020202020204" pitchFamily="34" charset="0"/>
        <a:buChar char="•"/>
        <a:defRPr sz="2046" kern="1200">
          <a:solidFill>
            <a:schemeClr val="tx1"/>
          </a:solidFill>
          <a:latin typeface="+mn-lt"/>
          <a:ea typeface="+mn-ea"/>
          <a:cs typeface="+mn-cs"/>
        </a:defRPr>
      </a:lvl3pPr>
      <a:lvl4pPr marL="1443135" indent="-262177" algn="l" defTabSz="1336407" rtl="0" eaLnBrk="1" latinLnBrk="0" hangingPunct="1">
        <a:lnSpc>
          <a:spcPct val="100000"/>
        </a:lnSpc>
        <a:spcBef>
          <a:spcPts val="877"/>
        </a:spcBef>
        <a:buFont typeface="Roboto" panose="02000000000000000000" pitchFamily="2" charset="0"/>
        <a:buChar char="—"/>
        <a:defRPr sz="2046" kern="1200">
          <a:solidFill>
            <a:schemeClr val="tx1"/>
          </a:solidFill>
          <a:latin typeface="+mn-lt"/>
          <a:ea typeface="+mn-ea"/>
          <a:cs typeface="+mn-cs"/>
        </a:defRPr>
      </a:lvl4pPr>
      <a:lvl5pPr marL="1837562" indent="-262177" algn="l" defTabSz="1308567" rtl="0" eaLnBrk="1" latinLnBrk="0" hangingPunct="1">
        <a:lnSpc>
          <a:spcPct val="100000"/>
        </a:lnSpc>
        <a:spcBef>
          <a:spcPts val="877"/>
        </a:spcBef>
        <a:buFont typeface="Arial" panose="020B0604020202020204" pitchFamily="34" charset="0"/>
        <a:buChar char="•"/>
        <a:defRPr sz="2046" kern="1200">
          <a:solidFill>
            <a:schemeClr val="tx1"/>
          </a:solidFill>
          <a:latin typeface="+mn-lt"/>
          <a:ea typeface="+mn-ea"/>
          <a:cs typeface="+mn-cs"/>
        </a:defRPr>
      </a:lvl5pPr>
      <a:lvl6pPr marL="3675121" indent="-334102" algn="l" defTabSz="1336407" rtl="0" eaLnBrk="1" latinLnBrk="0" hangingPunct="1">
        <a:lnSpc>
          <a:spcPct val="90000"/>
        </a:lnSpc>
        <a:spcBef>
          <a:spcPts val="731"/>
        </a:spcBef>
        <a:buFont typeface="Arial" panose="020B0604020202020204" pitchFamily="34" charset="0"/>
        <a:buChar char="•"/>
        <a:defRPr sz="2630" kern="1200">
          <a:solidFill>
            <a:schemeClr val="tx1"/>
          </a:solidFill>
          <a:latin typeface="+mn-lt"/>
          <a:ea typeface="+mn-ea"/>
          <a:cs typeface="+mn-cs"/>
        </a:defRPr>
      </a:lvl6pPr>
      <a:lvl7pPr marL="4343326" indent="-334102" algn="l" defTabSz="1336407" rtl="0" eaLnBrk="1" latinLnBrk="0" hangingPunct="1">
        <a:lnSpc>
          <a:spcPct val="90000"/>
        </a:lnSpc>
        <a:spcBef>
          <a:spcPts val="731"/>
        </a:spcBef>
        <a:buFont typeface="Arial" panose="020B0604020202020204" pitchFamily="34" charset="0"/>
        <a:buChar char="•"/>
        <a:defRPr sz="2630" kern="1200">
          <a:solidFill>
            <a:schemeClr val="tx1"/>
          </a:solidFill>
          <a:latin typeface="+mn-lt"/>
          <a:ea typeface="+mn-ea"/>
          <a:cs typeface="+mn-cs"/>
        </a:defRPr>
      </a:lvl7pPr>
      <a:lvl8pPr marL="5011531" indent="-334102" algn="l" defTabSz="1336407" rtl="0" eaLnBrk="1" latinLnBrk="0" hangingPunct="1">
        <a:lnSpc>
          <a:spcPct val="90000"/>
        </a:lnSpc>
        <a:spcBef>
          <a:spcPts val="731"/>
        </a:spcBef>
        <a:buFont typeface="Arial" panose="020B0604020202020204" pitchFamily="34" charset="0"/>
        <a:buChar char="•"/>
        <a:defRPr sz="2630" kern="1200">
          <a:solidFill>
            <a:schemeClr val="tx1"/>
          </a:solidFill>
          <a:latin typeface="+mn-lt"/>
          <a:ea typeface="+mn-ea"/>
          <a:cs typeface="+mn-cs"/>
        </a:defRPr>
      </a:lvl8pPr>
      <a:lvl9pPr marL="5679735" indent="-334102" algn="l" defTabSz="1336407" rtl="0" eaLnBrk="1" latinLnBrk="0" hangingPunct="1">
        <a:lnSpc>
          <a:spcPct val="90000"/>
        </a:lnSpc>
        <a:spcBef>
          <a:spcPts val="731"/>
        </a:spcBef>
        <a:buFont typeface="Arial" panose="020B0604020202020204" pitchFamily="34" charset="0"/>
        <a:buChar char="•"/>
        <a:defRPr sz="26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36407" rtl="0" eaLnBrk="1" latinLnBrk="0" hangingPunct="1">
        <a:defRPr sz="2630" kern="1200">
          <a:solidFill>
            <a:schemeClr val="tx1"/>
          </a:solidFill>
          <a:latin typeface="+mn-lt"/>
          <a:ea typeface="+mn-ea"/>
          <a:cs typeface="+mn-cs"/>
        </a:defRPr>
      </a:lvl1pPr>
      <a:lvl2pPr marL="668205" algn="l" defTabSz="1336407" rtl="0" eaLnBrk="1" latinLnBrk="0" hangingPunct="1">
        <a:defRPr sz="2630" kern="1200">
          <a:solidFill>
            <a:schemeClr val="tx1"/>
          </a:solidFill>
          <a:latin typeface="+mn-lt"/>
          <a:ea typeface="+mn-ea"/>
          <a:cs typeface="+mn-cs"/>
        </a:defRPr>
      </a:lvl2pPr>
      <a:lvl3pPr marL="1336407" algn="l" defTabSz="1336407" rtl="0" eaLnBrk="1" latinLnBrk="0" hangingPunct="1">
        <a:defRPr sz="2630" kern="1200">
          <a:solidFill>
            <a:schemeClr val="tx1"/>
          </a:solidFill>
          <a:latin typeface="+mn-lt"/>
          <a:ea typeface="+mn-ea"/>
          <a:cs typeface="+mn-cs"/>
        </a:defRPr>
      </a:lvl3pPr>
      <a:lvl4pPr marL="2004612" algn="l" defTabSz="1336407" rtl="0" eaLnBrk="1" latinLnBrk="0" hangingPunct="1">
        <a:defRPr sz="2630" kern="1200">
          <a:solidFill>
            <a:schemeClr val="tx1"/>
          </a:solidFill>
          <a:latin typeface="+mn-lt"/>
          <a:ea typeface="+mn-ea"/>
          <a:cs typeface="+mn-cs"/>
        </a:defRPr>
      </a:lvl4pPr>
      <a:lvl5pPr marL="2672817" algn="l" defTabSz="1336407" rtl="0" eaLnBrk="1" latinLnBrk="0" hangingPunct="1">
        <a:defRPr sz="2630" kern="1200">
          <a:solidFill>
            <a:schemeClr val="tx1"/>
          </a:solidFill>
          <a:latin typeface="+mn-lt"/>
          <a:ea typeface="+mn-ea"/>
          <a:cs typeface="+mn-cs"/>
        </a:defRPr>
      </a:lvl5pPr>
      <a:lvl6pPr marL="3341021" algn="l" defTabSz="1336407" rtl="0" eaLnBrk="1" latinLnBrk="0" hangingPunct="1">
        <a:defRPr sz="2630" kern="1200">
          <a:solidFill>
            <a:schemeClr val="tx1"/>
          </a:solidFill>
          <a:latin typeface="+mn-lt"/>
          <a:ea typeface="+mn-ea"/>
          <a:cs typeface="+mn-cs"/>
        </a:defRPr>
      </a:lvl6pPr>
      <a:lvl7pPr marL="4009224" algn="l" defTabSz="1336407" rtl="0" eaLnBrk="1" latinLnBrk="0" hangingPunct="1">
        <a:defRPr sz="2630" kern="1200">
          <a:solidFill>
            <a:schemeClr val="tx1"/>
          </a:solidFill>
          <a:latin typeface="+mn-lt"/>
          <a:ea typeface="+mn-ea"/>
          <a:cs typeface="+mn-cs"/>
        </a:defRPr>
      </a:lvl7pPr>
      <a:lvl8pPr marL="4677428" algn="l" defTabSz="1336407" rtl="0" eaLnBrk="1" latinLnBrk="0" hangingPunct="1">
        <a:defRPr sz="2630" kern="1200">
          <a:solidFill>
            <a:schemeClr val="tx1"/>
          </a:solidFill>
          <a:latin typeface="+mn-lt"/>
          <a:ea typeface="+mn-ea"/>
          <a:cs typeface="+mn-cs"/>
        </a:defRPr>
      </a:lvl8pPr>
      <a:lvl9pPr marL="5345633" algn="l" defTabSz="1336407" rtl="0" eaLnBrk="1" latinLnBrk="0" hangingPunct="1">
        <a:defRPr sz="26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4" pos="9989" userDrawn="1">
          <p15:clr>
            <a:srgbClr val="F26B43"/>
          </p15:clr>
        </p15:guide>
        <p15:guide id="5" pos="1350" userDrawn="1">
          <p15:clr>
            <a:srgbClr val="F26B43"/>
          </p15:clr>
        </p15:guide>
        <p15:guide id="6" orient="horz" pos="4162" userDrawn="1">
          <p15:clr>
            <a:srgbClr val="F26B43"/>
          </p15:clr>
        </p15:guide>
        <p15:guide id="7" orient="horz" pos="1356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40F8B7-DA8C-79A7-5DDD-B62F4F7265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70219E0E-FB81-6427-BA6E-CE41481EC0D1}"/>
              </a:ext>
            </a:extLst>
          </p:cNvPr>
          <p:cNvSpPr txBox="1">
            <a:spLocks/>
          </p:cNvSpPr>
          <p:nvPr/>
        </p:nvSpPr>
        <p:spPr>
          <a:xfrm>
            <a:off x="2212986" y="11087193"/>
            <a:ext cx="13574686" cy="1512794"/>
          </a:xfrm>
          <a:prstGeom prst="rect">
            <a:avLst/>
          </a:prstGeom>
        </p:spPr>
        <p:txBody>
          <a:bodyPr/>
          <a:lstStyle>
            <a:lvl1pPr marL="263072" indent="-263072" algn="l" defTabSz="1336407" rtl="0" eaLnBrk="1" latinLnBrk="0" hangingPunct="1">
              <a:lnSpc>
                <a:spcPct val="110000"/>
              </a:lnSpc>
              <a:spcBef>
                <a:spcPts val="1754"/>
              </a:spcBef>
              <a:buFont typeface="Arial" panose="020B0604020202020204" pitchFamily="34" charset="0"/>
              <a:buChar char="•"/>
              <a:defRPr sz="233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4283" indent="-262177" algn="l" defTabSz="1336407" rtl="0" eaLnBrk="1" latinLnBrk="0" hangingPunct="1">
              <a:lnSpc>
                <a:spcPct val="100000"/>
              </a:lnSpc>
              <a:spcBef>
                <a:spcPts val="877"/>
              </a:spcBef>
              <a:buFont typeface="Roboto" panose="02000000000000000000" pitchFamily="2" charset="0"/>
              <a:buChar char="—"/>
              <a:defRPr sz="20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8710" indent="-262177" algn="l" defTabSz="1336407" rtl="0" eaLnBrk="1" latinLnBrk="0" hangingPunct="1">
              <a:lnSpc>
                <a:spcPct val="100000"/>
              </a:lnSpc>
              <a:spcBef>
                <a:spcPts val="877"/>
              </a:spcBef>
              <a:buFont typeface="Arial" panose="020B0604020202020204" pitchFamily="34" charset="0"/>
              <a:buChar char="•"/>
              <a:defRPr sz="20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3135" indent="-262177" algn="l" defTabSz="1336407" rtl="0" eaLnBrk="1" latinLnBrk="0" hangingPunct="1">
              <a:lnSpc>
                <a:spcPct val="100000"/>
              </a:lnSpc>
              <a:spcBef>
                <a:spcPts val="877"/>
              </a:spcBef>
              <a:buFont typeface="Roboto" panose="02000000000000000000" pitchFamily="2" charset="0"/>
              <a:buChar char="—"/>
              <a:defRPr sz="20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37562" indent="-262177" algn="l" defTabSz="1308567" rtl="0" eaLnBrk="1" latinLnBrk="0" hangingPunct="1">
              <a:lnSpc>
                <a:spcPct val="100000"/>
              </a:lnSpc>
              <a:spcBef>
                <a:spcPts val="877"/>
              </a:spcBef>
              <a:buFont typeface="Arial" panose="020B0604020202020204" pitchFamily="34" charset="0"/>
              <a:buChar char="•"/>
              <a:defRPr sz="20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75121" indent="-334102" algn="l" defTabSz="1336407" rtl="0" eaLnBrk="1" latinLnBrk="0" hangingPunct="1">
              <a:lnSpc>
                <a:spcPct val="90000"/>
              </a:lnSpc>
              <a:spcBef>
                <a:spcPts val="731"/>
              </a:spcBef>
              <a:buFont typeface="Arial" panose="020B0604020202020204" pitchFamily="34" charset="0"/>
              <a:buChar char="•"/>
              <a:defRPr sz="2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43326" indent="-334102" algn="l" defTabSz="1336407" rtl="0" eaLnBrk="1" latinLnBrk="0" hangingPunct="1">
              <a:lnSpc>
                <a:spcPct val="90000"/>
              </a:lnSpc>
              <a:spcBef>
                <a:spcPts val="731"/>
              </a:spcBef>
              <a:buFont typeface="Arial" panose="020B0604020202020204" pitchFamily="34" charset="0"/>
              <a:buChar char="•"/>
              <a:defRPr sz="2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11531" indent="-334102" algn="l" defTabSz="1336407" rtl="0" eaLnBrk="1" latinLnBrk="0" hangingPunct="1">
              <a:lnSpc>
                <a:spcPct val="90000"/>
              </a:lnSpc>
              <a:spcBef>
                <a:spcPts val="731"/>
              </a:spcBef>
              <a:buFont typeface="Arial" panose="020B0604020202020204" pitchFamily="34" charset="0"/>
              <a:buChar char="•"/>
              <a:defRPr sz="2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79735" indent="-334102" algn="l" defTabSz="1336407" rtl="0" eaLnBrk="1" latinLnBrk="0" hangingPunct="1">
              <a:lnSpc>
                <a:spcPct val="90000"/>
              </a:lnSpc>
              <a:spcBef>
                <a:spcPts val="731"/>
              </a:spcBef>
              <a:buFont typeface="Arial" panose="020B0604020202020204" pitchFamily="34" charset="0"/>
              <a:buChar char="•"/>
              <a:defRPr sz="2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sv-SE" sz="8000" dirty="0"/>
              <a:t>Drop in och bokade tider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sv-SE" dirty="0"/>
          </a:p>
          <a:p>
            <a:pPr marL="0" indent="0">
              <a:buFont typeface="Arial" panose="020B0604020202020204" pitchFamily="34" charset="0"/>
              <a:buNone/>
            </a:pPr>
            <a:endParaRPr lang="sv-SE" dirty="0"/>
          </a:p>
          <a:p>
            <a:pPr marL="0" indent="0">
              <a:buFont typeface="Arial" panose="020B0604020202020204" pitchFamily="34" charset="0"/>
              <a:buNone/>
            </a:pPr>
            <a:endParaRPr lang="sv-SE" dirty="0"/>
          </a:p>
        </p:txBody>
      </p:sp>
      <p:sp>
        <p:nvSpPr>
          <p:cNvPr id="3" name="Platshållare för text 3">
            <a:extLst>
              <a:ext uri="{FF2B5EF4-FFF2-40B4-BE49-F238E27FC236}">
                <a16:creationId xmlns:a16="http://schemas.microsoft.com/office/drawing/2014/main" id="{889B3753-407A-43D6-0F67-95AAE1B044A7}"/>
              </a:ext>
            </a:extLst>
          </p:cNvPr>
          <p:cNvSpPr txBox="1">
            <a:spLocks/>
          </p:cNvSpPr>
          <p:nvPr/>
        </p:nvSpPr>
        <p:spPr>
          <a:xfrm>
            <a:off x="2212986" y="6379743"/>
            <a:ext cx="13574686" cy="2122393"/>
          </a:xfrm>
          <a:prstGeom prst="rect">
            <a:avLst/>
          </a:prstGeom>
        </p:spPr>
        <p:txBody>
          <a:bodyPr/>
          <a:lstStyle>
            <a:lvl1pPr marL="263072" indent="-263072" algn="l" defTabSz="1336407" rtl="0" eaLnBrk="1" latinLnBrk="0" hangingPunct="1">
              <a:lnSpc>
                <a:spcPct val="110000"/>
              </a:lnSpc>
              <a:spcBef>
                <a:spcPts val="1754"/>
              </a:spcBef>
              <a:buFont typeface="Arial" panose="020B0604020202020204" pitchFamily="34" charset="0"/>
              <a:buChar char="•"/>
              <a:defRPr sz="233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4283" indent="-262177" algn="l" defTabSz="1336407" rtl="0" eaLnBrk="1" latinLnBrk="0" hangingPunct="1">
              <a:lnSpc>
                <a:spcPct val="100000"/>
              </a:lnSpc>
              <a:spcBef>
                <a:spcPts val="877"/>
              </a:spcBef>
              <a:buFont typeface="Roboto" panose="02000000000000000000" pitchFamily="2" charset="0"/>
              <a:buChar char="—"/>
              <a:defRPr sz="20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8710" indent="-262177" algn="l" defTabSz="1336407" rtl="0" eaLnBrk="1" latinLnBrk="0" hangingPunct="1">
              <a:lnSpc>
                <a:spcPct val="100000"/>
              </a:lnSpc>
              <a:spcBef>
                <a:spcPts val="877"/>
              </a:spcBef>
              <a:buFont typeface="Arial" panose="020B0604020202020204" pitchFamily="34" charset="0"/>
              <a:buChar char="•"/>
              <a:defRPr sz="20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3135" indent="-262177" algn="l" defTabSz="1336407" rtl="0" eaLnBrk="1" latinLnBrk="0" hangingPunct="1">
              <a:lnSpc>
                <a:spcPct val="100000"/>
              </a:lnSpc>
              <a:spcBef>
                <a:spcPts val="877"/>
              </a:spcBef>
              <a:buFont typeface="Roboto" panose="02000000000000000000" pitchFamily="2" charset="0"/>
              <a:buChar char="—"/>
              <a:defRPr sz="20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37562" indent="-262177" algn="l" defTabSz="1308567" rtl="0" eaLnBrk="1" latinLnBrk="0" hangingPunct="1">
              <a:lnSpc>
                <a:spcPct val="100000"/>
              </a:lnSpc>
              <a:spcBef>
                <a:spcPts val="877"/>
              </a:spcBef>
              <a:buFont typeface="Arial" panose="020B0604020202020204" pitchFamily="34" charset="0"/>
              <a:buChar char="•"/>
              <a:defRPr sz="20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75121" indent="-334102" algn="l" defTabSz="1336407" rtl="0" eaLnBrk="1" latinLnBrk="0" hangingPunct="1">
              <a:lnSpc>
                <a:spcPct val="90000"/>
              </a:lnSpc>
              <a:spcBef>
                <a:spcPts val="731"/>
              </a:spcBef>
              <a:buFont typeface="Arial" panose="020B0604020202020204" pitchFamily="34" charset="0"/>
              <a:buChar char="•"/>
              <a:defRPr sz="2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43326" indent="-334102" algn="l" defTabSz="1336407" rtl="0" eaLnBrk="1" latinLnBrk="0" hangingPunct="1">
              <a:lnSpc>
                <a:spcPct val="90000"/>
              </a:lnSpc>
              <a:spcBef>
                <a:spcPts val="731"/>
              </a:spcBef>
              <a:buFont typeface="Arial" panose="020B0604020202020204" pitchFamily="34" charset="0"/>
              <a:buChar char="•"/>
              <a:defRPr sz="2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11531" indent="-334102" algn="l" defTabSz="1336407" rtl="0" eaLnBrk="1" latinLnBrk="0" hangingPunct="1">
              <a:lnSpc>
                <a:spcPct val="90000"/>
              </a:lnSpc>
              <a:spcBef>
                <a:spcPts val="731"/>
              </a:spcBef>
              <a:buFont typeface="Arial" panose="020B0604020202020204" pitchFamily="34" charset="0"/>
              <a:buChar char="•"/>
              <a:defRPr sz="2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79735" indent="-334102" algn="l" defTabSz="1336407" rtl="0" eaLnBrk="1" latinLnBrk="0" hangingPunct="1">
              <a:lnSpc>
                <a:spcPct val="90000"/>
              </a:lnSpc>
              <a:spcBef>
                <a:spcPts val="731"/>
              </a:spcBef>
              <a:buFont typeface="Arial" panose="020B0604020202020204" pitchFamily="34" charset="0"/>
              <a:buChar char="•"/>
              <a:defRPr sz="2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sv-SE" sz="11500" b="1" dirty="0"/>
              <a:t>Säsongsvaccination</a:t>
            </a:r>
            <a:endParaRPr lang="sv-SE" dirty="0"/>
          </a:p>
          <a:p>
            <a:pPr marL="0" indent="0">
              <a:buFont typeface="Arial" panose="020B0604020202020204" pitchFamily="34" charset="0"/>
              <a:buNone/>
            </a:pPr>
            <a:endParaRPr lang="sv-SE" dirty="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7B3883D3-BB02-9C08-2FA4-A63C806F914C}"/>
              </a:ext>
            </a:extLst>
          </p:cNvPr>
          <p:cNvSpPr txBox="1">
            <a:spLocks/>
          </p:cNvSpPr>
          <p:nvPr/>
        </p:nvSpPr>
        <p:spPr>
          <a:xfrm>
            <a:off x="2212986" y="8502136"/>
            <a:ext cx="13574686" cy="1512794"/>
          </a:xfrm>
          <a:prstGeom prst="rect">
            <a:avLst/>
          </a:prstGeom>
        </p:spPr>
        <p:txBody>
          <a:bodyPr/>
          <a:lstStyle>
            <a:lvl1pPr marL="263072" indent="-263072" algn="l" defTabSz="1336407" rtl="0" eaLnBrk="1" latinLnBrk="0" hangingPunct="1">
              <a:lnSpc>
                <a:spcPct val="110000"/>
              </a:lnSpc>
              <a:spcBef>
                <a:spcPts val="1754"/>
              </a:spcBef>
              <a:buFont typeface="Arial" panose="020B0604020202020204" pitchFamily="34" charset="0"/>
              <a:buChar char="•"/>
              <a:defRPr sz="233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4283" indent="-262177" algn="l" defTabSz="1336407" rtl="0" eaLnBrk="1" latinLnBrk="0" hangingPunct="1">
              <a:lnSpc>
                <a:spcPct val="100000"/>
              </a:lnSpc>
              <a:spcBef>
                <a:spcPts val="877"/>
              </a:spcBef>
              <a:buFont typeface="Roboto" panose="02000000000000000000" pitchFamily="2" charset="0"/>
              <a:buChar char="—"/>
              <a:defRPr sz="20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8710" indent="-262177" algn="l" defTabSz="1336407" rtl="0" eaLnBrk="1" latinLnBrk="0" hangingPunct="1">
              <a:lnSpc>
                <a:spcPct val="100000"/>
              </a:lnSpc>
              <a:spcBef>
                <a:spcPts val="877"/>
              </a:spcBef>
              <a:buFont typeface="Arial" panose="020B0604020202020204" pitchFamily="34" charset="0"/>
              <a:buChar char="•"/>
              <a:defRPr sz="20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3135" indent="-262177" algn="l" defTabSz="1336407" rtl="0" eaLnBrk="1" latinLnBrk="0" hangingPunct="1">
              <a:lnSpc>
                <a:spcPct val="100000"/>
              </a:lnSpc>
              <a:spcBef>
                <a:spcPts val="877"/>
              </a:spcBef>
              <a:buFont typeface="Roboto" panose="02000000000000000000" pitchFamily="2" charset="0"/>
              <a:buChar char="—"/>
              <a:defRPr sz="20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37562" indent="-262177" algn="l" defTabSz="1308567" rtl="0" eaLnBrk="1" latinLnBrk="0" hangingPunct="1">
              <a:lnSpc>
                <a:spcPct val="100000"/>
              </a:lnSpc>
              <a:spcBef>
                <a:spcPts val="877"/>
              </a:spcBef>
              <a:buFont typeface="Arial" panose="020B0604020202020204" pitchFamily="34" charset="0"/>
              <a:buChar char="•"/>
              <a:defRPr sz="20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75121" indent="-334102" algn="l" defTabSz="1336407" rtl="0" eaLnBrk="1" latinLnBrk="0" hangingPunct="1">
              <a:lnSpc>
                <a:spcPct val="90000"/>
              </a:lnSpc>
              <a:spcBef>
                <a:spcPts val="731"/>
              </a:spcBef>
              <a:buFont typeface="Arial" panose="020B0604020202020204" pitchFamily="34" charset="0"/>
              <a:buChar char="•"/>
              <a:defRPr sz="2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43326" indent="-334102" algn="l" defTabSz="1336407" rtl="0" eaLnBrk="1" latinLnBrk="0" hangingPunct="1">
              <a:lnSpc>
                <a:spcPct val="90000"/>
              </a:lnSpc>
              <a:spcBef>
                <a:spcPts val="731"/>
              </a:spcBef>
              <a:buFont typeface="Arial" panose="020B0604020202020204" pitchFamily="34" charset="0"/>
              <a:buChar char="•"/>
              <a:defRPr sz="2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11531" indent="-334102" algn="l" defTabSz="1336407" rtl="0" eaLnBrk="1" latinLnBrk="0" hangingPunct="1">
              <a:lnSpc>
                <a:spcPct val="90000"/>
              </a:lnSpc>
              <a:spcBef>
                <a:spcPts val="731"/>
              </a:spcBef>
              <a:buFont typeface="Arial" panose="020B0604020202020204" pitchFamily="34" charset="0"/>
              <a:buChar char="•"/>
              <a:defRPr sz="2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79735" indent="-334102" algn="l" defTabSz="1336407" rtl="0" eaLnBrk="1" latinLnBrk="0" hangingPunct="1">
              <a:lnSpc>
                <a:spcPct val="90000"/>
              </a:lnSpc>
              <a:spcBef>
                <a:spcPts val="731"/>
              </a:spcBef>
              <a:buFont typeface="Arial" panose="020B0604020202020204" pitchFamily="34" charset="0"/>
              <a:buChar char="•"/>
              <a:defRPr sz="2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sv-SE" sz="5400" dirty="0"/>
              <a:t>mot covid-19, influensa och pneumokocker</a:t>
            </a:r>
            <a:endParaRPr lang="sv-SE" dirty="0"/>
          </a:p>
          <a:p>
            <a:pPr marL="0" indent="0">
              <a:buFont typeface="Arial" panose="020B0604020202020204" pitchFamily="34" charset="0"/>
              <a:buNone/>
            </a:pPr>
            <a:endParaRPr lang="sv-SE" dirty="0"/>
          </a:p>
        </p:txBody>
      </p:sp>
      <p:sp>
        <p:nvSpPr>
          <p:cNvPr id="7" name="Pil: höger 6">
            <a:extLst>
              <a:ext uri="{FF2B5EF4-FFF2-40B4-BE49-F238E27FC236}">
                <a16:creationId xmlns:a16="http://schemas.microsoft.com/office/drawing/2014/main" id="{907B92DF-F6ED-8437-3C45-2EC98E8A10BC}"/>
              </a:ext>
            </a:extLst>
          </p:cNvPr>
          <p:cNvSpPr/>
          <p:nvPr/>
        </p:nvSpPr>
        <p:spPr>
          <a:xfrm rot="10800000">
            <a:off x="6578002" y="13089637"/>
            <a:ext cx="4844657" cy="236220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endParaRPr lang="sv-SE" dirty="0" err="1"/>
          </a:p>
        </p:txBody>
      </p:sp>
      <p:sp>
        <p:nvSpPr>
          <p:cNvPr id="17" name="Ellips 16">
            <a:extLst>
              <a:ext uri="{FF2B5EF4-FFF2-40B4-BE49-F238E27FC236}">
                <a16:creationId xmlns:a16="http://schemas.microsoft.com/office/drawing/2014/main" id="{D16E6C67-BC91-26C0-7A4B-9267929DF9BB}"/>
              </a:ext>
            </a:extLst>
          </p:cNvPr>
          <p:cNvSpPr/>
          <p:nvPr/>
        </p:nvSpPr>
        <p:spPr>
          <a:xfrm>
            <a:off x="7229131" y="2744018"/>
            <a:ext cx="3542400" cy="35433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endParaRPr lang="sv-SE" dirty="0" err="1"/>
          </a:p>
        </p:txBody>
      </p:sp>
      <p:grpSp>
        <p:nvGrpSpPr>
          <p:cNvPr id="18" name="xxIcon">
            <a:extLst>
              <a:ext uri="{FF2B5EF4-FFF2-40B4-BE49-F238E27FC236}">
                <a16:creationId xmlns:a16="http://schemas.microsoft.com/office/drawing/2014/main" id="{9D11FBFA-8597-C508-F38F-21DA07E32115}"/>
              </a:ext>
            </a:extLst>
          </p:cNvPr>
          <p:cNvGrpSpPr>
            <a:grpSpLocks noChangeAspect="1"/>
          </p:cNvGrpSpPr>
          <p:nvPr/>
        </p:nvGrpSpPr>
        <p:grpSpPr>
          <a:xfrm rot="4938531">
            <a:off x="8182514" y="3538691"/>
            <a:ext cx="1635633" cy="1944000"/>
            <a:chOff x="3676078" y="4154233"/>
            <a:chExt cx="641127" cy="762000"/>
          </a:xfrm>
          <a:noFill/>
        </p:grpSpPr>
        <p:sp>
          <p:nvSpPr>
            <p:cNvPr id="19" name="Frihandsfigur: Form 18">
              <a:extLst>
                <a:ext uri="{FF2B5EF4-FFF2-40B4-BE49-F238E27FC236}">
                  <a16:creationId xmlns:a16="http://schemas.microsoft.com/office/drawing/2014/main" id="{69504F18-BE05-A324-FF6D-D2E9F5E46B60}"/>
                </a:ext>
              </a:extLst>
            </p:cNvPr>
            <p:cNvSpPr/>
            <p:nvPr/>
          </p:nvSpPr>
          <p:spPr>
            <a:xfrm>
              <a:off x="3829525" y="4357401"/>
              <a:ext cx="421926" cy="459550"/>
            </a:xfrm>
            <a:custGeom>
              <a:avLst/>
              <a:gdLst>
                <a:gd name="connsiteX0" fmla="*/ 246126 w 421926"/>
                <a:gd name="connsiteY0" fmla="*/ 422529 h 459550"/>
                <a:gd name="connsiteX1" fmla="*/ 384905 w 421926"/>
                <a:gd name="connsiteY1" fmla="*/ 437864 h 459550"/>
                <a:gd name="connsiteX2" fmla="*/ 400241 w 421926"/>
                <a:gd name="connsiteY2" fmla="*/ 299085 h 459550"/>
                <a:gd name="connsiteX3" fmla="*/ 398050 w 421926"/>
                <a:gd name="connsiteY3" fmla="*/ 296418 h 459550"/>
                <a:gd name="connsiteX4" fmla="*/ 151924 w 421926"/>
                <a:gd name="connsiteY4" fmla="*/ 0 h 459550"/>
                <a:gd name="connsiteX5" fmla="*/ 0 w 421926"/>
                <a:gd name="connsiteY5" fmla="*/ 126206 h 459550"/>
                <a:gd name="connsiteX6" fmla="*/ 246221 w 421926"/>
                <a:gd name="connsiteY6" fmla="*/ 422624 h 45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1926" h="459550">
                  <a:moveTo>
                    <a:pt x="246126" y="422529"/>
                  </a:moveTo>
                  <a:cubicBezTo>
                    <a:pt x="280225" y="465106"/>
                    <a:pt x="342329" y="471964"/>
                    <a:pt x="384905" y="437864"/>
                  </a:cubicBezTo>
                  <a:cubicBezTo>
                    <a:pt x="427482" y="403765"/>
                    <a:pt x="434340" y="341662"/>
                    <a:pt x="400241" y="299085"/>
                  </a:cubicBezTo>
                  <a:cubicBezTo>
                    <a:pt x="399479" y="298228"/>
                    <a:pt x="398812" y="297275"/>
                    <a:pt x="398050" y="296418"/>
                  </a:cubicBezTo>
                  <a:lnTo>
                    <a:pt x="151924" y="0"/>
                  </a:lnTo>
                  <a:lnTo>
                    <a:pt x="0" y="126206"/>
                  </a:lnTo>
                  <a:lnTo>
                    <a:pt x="246221" y="422624"/>
                  </a:lnTo>
                  <a:close/>
                </a:path>
              </a:pathLst>
            </a:custGeom>
            <a:noFill/>
            <a:ln w="2857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sv-SE" dirty="0"/>
            </a:p>
          </p:txBody>
        </p:sp>
        <p:sp>
          <p:nvSpPr>
            <p:cNvPr id="20" name="Frihandsfigur: Form 19">
              <a:extLst>
                <a:ext uri="{FF2B5EF4-FFF2-40B4-BE49-F238E27FC236}">
                  <a16:creationId xmlns:a16="http://schemas.microsoft.com/office/drawing/2014/main" id="{59B4A9F8-5F54-9F0B-4BE2-1881B65A169D}"/>
                </a:ext>
              </a:extLst>
            </p:cNvPr>
            <p:cNvSpPr/>
            <p:nvPr/>
          </p:nvSpPr>
          <p:spPr>
            <a:xfrm>
              <a:off x="4214716" y="4792789"/>
              <a:ext cx="102488" cy="123443"/>
            </a:xfrm>
            <a:custGeom>
              <a:avLst/>
              <a:gdLst>
                <a:gd name="connsiteX0" fmla="*/ 102489 w 102488"/>
                <a:gd name="connsiteY0" fmla="*/ 123444 h 123443"/>
                <a:gd name="connsiteX1" fmla="*/ 0 w 102488"/>
                <a:gd name="connsiteY1" fmla="*/ 0 h 123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2488" h="123443">
                  <a:moveTo>
                    <a:pt x="102489" y="123444"/>
                  </a:moveTo>
                  <a:lnTo>
                    <a:pt x="0" y="0"/>
                  </a:lnTo>
                </a:path>
              </a:pathLst>
            </a:custGeom>
            <a:ln w="2857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sv-SE" dirty="0"/>
            </a:p>
          </p:txBody>
        </p:sp>
        <p:sp>
          <p:nvSpPr>
            <p:cNvPr id="21" name="Frihandsfigur: Form 20">
              <a:extLst>
                <a:ext uri="{FF2B5EF4-FFF2-40B4-BE49-F238E27FC236}">
                  <a16:creationId xmlns:a16="http://schemas.microsoft.com/office/drawing/2014/main" id="{0DF90D29-1009-1748-A694-23AF899F7256}"/>
                </a:ext>
              </a:extLst>
            </p:cNvPr>
            <p:cNvSpPr/>
            <p:nvPr/>
          </p:nvSpPr>
          <p:spPr>
            <a:xfrm>
              <a:off x="3810856" y="4299870"/>
              <a:ext cx="97917" cy="117824"/>
            </a:xfrm>
            <a:custGeom>
              <a:avLst/>
              <a:gdLst>
                <a:gd name="connsiteX0" fmla="*/ 97917 w 97917"/>
                <a:gd name="connsiteY0" fmla="*/ 117824 h 117824"/>
                <a:gd name="connsiteX1" fmla="*/ 0 w 97917"/>
                <a:gd name="connsiteY1" fmla="*/ 0 h 117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7917" h="117824">
                  <a:moveTo>
                    <a:pt x="97917" y="117824"/>
                  </a:moveTo>
                  <a:lnTo>
                    <a:pt x="0" y="0"/>
                  </a:lnTo>
                </a:path>
              </a:pathLst>
            </a:custGeom>
            <a:ln w="2857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sv-SE" dirty="0"/>
            </a:p>
          </p:txBody>
        </p:sp>
        <p:sp>
          <p:nvSpPr>
            <p:cNvPr id="22" name="Frihandsfigur: Form 21">
              <a:extLst>
                <a:ext uri="{FF2B5EF4-FFF2-40B4-BE49-F238E27FC236}">
                  <a16:creationId xmlns:a16="http://schemas.microsoft.com/office/drawing/2014/main" id="{F4D6B671-2ABF-FBF5-DD90-745776C32807}"/>
                </a:ext>
              </a:extLst>
            </p:cNvPr>
            <p:cNvSpPr/>
            <p:nvPr/>
          </p:nvSpPr>
          <p:spPr>
            <a:xfrm>
              <a:off x="3962415" y="4222560"/>
              <a:ext cx="164542" cy="145508"/>
            </a:xfrm>
            <a:custGeom>
              <a:avLst/>
              <a:gdLst>
                <a:gd name="connsiteX0" fmla="*/ 134858 w 164542"/>
                <a:gd name="connsiteY0" fmla="*/ 145509 h 145508"/>
                <a:gd name="connsiteX1" fmla="*/ 145526 w 164542"/>
                <a:gd name="connsiteY1" fmla="*/ 29685 h 145508"/>
                <a:gd name="connsiteX2" fmla="*/ 29702 w 164542"/>
                <a:gd name="connsiteY2" fmla="*/ 19017 h 145508"/>
                <a:gd name="connsiteX3" fmla="*/ 18939 w 164542"/>
                <a:gd name="connsiteY3" fmla="*/ 134841 h 145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4542" h="145508">
                  <a:moveTo>
                    <a:pt x="134858" y="145509"/>
                  </a:moveTo>
                  <a:cubicBezTo>
                    <a:pt x="169814" y="116458"/>
                    <a:pt x="174577" y="64642"/>
                    <a:pt x="145526" y="29685"/>
                  </a:cubicBezTo>
                  <a:cubicBezTo>
                    <a:pt x="116474" y="-5272"/>
                    <a:pt x="64658" y="-10034"/>
                    <a:pt x="29702" y="19017"/>
                  </a:cubicBezTo>
                  <a:cubicBezTo>
                    <a:pt x="-5255" y="48068"/>
                    <a:pt x="-10018" y="99884"/>
                    <a:pt x="18939" y="134841"/>
                  </a:cubicBezTo>
                </a:path>
              </a:pathLst>
            </a:custGeom>
            <a:noFill/>
            <a:ln w="2857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sv-SE" dirty="0"/>
            </a:p>
          </p:txBody>
        </p:sp>
        <p:sp>
          <p:nvSpPr>
            <p:cNvPr id="23" name="Frihandsfigur: Form 22">
              <a:extLst>
                <a:ext uri="{FF2B5EF4-FFF2-40B4-BE49-F238E27FC236}">
                  <a16:creationId xmlns:a16="http://schemas.microsoft.com/office/drawing/2014/main" id="{563E13A6-1B3A-46F3-73DC-B19B609CD2A6}"/>
                </a:ext>
              </a:extLst>
            </p:cNvPr>
            <p:cNvSpPr/>
            <p:nvPr/>
          </p:nvSpPr>
          <p:spPr>
            <a:xfrm>
              <a:off x="3683960" y="4453771"/>
              <a:ext cx="145565" cy="164543"/>
            </a:xfrm>
            <a:custGeom>
              <a:avLst/>
              <a:gdLst>
                <a:gd name="connsiteX0" fmla="*/ 134802 w 145565"/>
                <a:gd name="connsiteY0" fmla="*/ 145565 h 164543"/>
                <a:gd name="connsiteX1" fmla="*/ 18978 w 145565"/>
                <a:gd name="connsiteY1" fmla="*/ 134802 h 164543"/>
                <a:gd name="connsiteX2" fmla="*/ 29741 w 145565"/>
                <a:gd name="connsiteY2" fmla="*/ 18978 h 164543"/>
                <a:gd name="connsiteX3" fmla="*/ 145565 w 145565"/>
                <a:gd name="connsiteY3" fmla="*/ 29741 h 164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5565" h="164543">
                  <a:moveTo>
                    <a:pt x="134802" y="145565"/>
                  </a:moveTo>
                  <a:cubicBezTo>
                    <a:pt x="99845" y="174617"/>
                    <a:pt x="47934" y="169759"/>
                    <a:pt x="18978" y="134802"/>
                  </a:cubicBezTo>
                  <a:cubicBezTo>
                    <a:pt x="-10073" y="99845"/>
                    <a:pt x="-5216" y="47934"/>
                    <a:pt x="29741" y="18978"/>
                  </a:cubicBezTo>
                  <a:cubicBezTo>
                    <a:pt x="64698" y="-10073"/>
                    <a:pt x="116514" y="-5215"/>
                    <a:pt x="145565" y="29741"/>
                  </a:cubicBezTo>
                </a:path>
              </a:pathLst>
            </a:custGeom>
            <a:noFill/>
            <a:ln w="2857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sv-SE" dirty="0"/>
            </a:p>
          </p:txBody>
        </p:sp>
        <p:sp>
          <p:nvSpPr>
            <p:cNvPr id="24" name="Frihandsfigur: Form 23">
              <a:extLst>
                <a:ext uri="{FF2B5EF4-FFF2-40B4-BE49-F238E27FC236}">
                  <a16:creationId xmlns:a16="http://schemas.microsoft.com/office/drawing/2014/main" id="{BE04E339-F9BB-838C-DCC9-0552DF1A009E}"/>
                </a:ext>
              </a:extLst>
            </p:cNvPr>
            <p:cNvSpPr/>
            <p:nvPr/>
          </p:nvSpPr>
          <p:spPr>
            <a:xfrm>
              <a:off x="3928490" y="4476559"/>
              <a:ext cx="151923" cy="126111"/>
            </a:xfrm>
            <a:custGeom>
              <a:avLst/>
              <a:gdLst>
                <a:gd name="connsiteX0" fmla="*/ 151924 w 151923"/>
                <a:gd name="connsiteY0" fmla="*/ 0 h 126111"/>
                <a:gd name="connsiteX1" fmla="*/ 0 w 151923"/>
                <a:gd name="connsiteY1" fmla="*/ 126111 h 126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1923" h="126111">
                  <a:moveTo>
                    <a:pt x="151924" y="0"/>
                  </a:moveTo>
                  <a:lnTo>
                    <a:pt x="0" y="126111"/>
                  </a:lnTo>
                </a:path>
              </a:pathLst>
            </a:custGeom>
            <a:ln w="2857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sv-SE" dirty="0"/>
            </a:p>
          </p:txBody>
        </p:sp>
        <p:sp>
          <p:nvSpPr>
            <p:cNvPr id="25" name="Frihandsfigur: Form 24">
              <a:extLst>
                <a:ext uri="{FF2B5EF4-FFF2-40B4-BE49-F238E27FC236}">
                  <a16:creationId xmlns:a16="http://schemas.microsoft.com/office/drawing/2014/main" id="{4AF46A22-6561-814E-9C13-0A2C2EA8AEAF}"/>
                </a:ext>
              </a:extLst>
            </p:cNvPr>
            <p:cNvSpPr/>
            <p:nvPr/>
          </p:nvSpPr>
          <p:spPr>
            <a:xfrm>
              <a:off x="4105465" y="4552473"/>
              <a:ext cx="38004" cy="31527"/>
            </a:xfrm>
            <a:custGeom>
              <a:avLst/>
              <a:gdLst>
                <a:gd name="connsiteX0" fmla="*/ 38005 w 38004"/>
                <a:gd name="connsiteY0" fmla="*/ 0 h 31527"/>
                <a:gd name="connsiteX1" fmla="*/ 0 w 38004"/>
                <a:gd name="connsiteY1" fmla="*/ 31528 h 31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04" h="31527">
                  <a:moveTo>
                    <a:pt x="38005" y="0"/>
                  </a:moveTo>
                  <a:lnTo>
                    <a:pt x="0" y="31528"/>
                  </a:lnTo>
                </a:path>
              </a:pathLst>
            </a:custGeom>
            <a:ln w="2857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sv-SE" dirty="0"/>
            </a:p>
          </p:txBody>
        </p:sp>
        <p:sp>
          <p:nvSpPr>
            <p:cNvPr id="26" name="Frihandsfigur: Form 25">
              <a:extLst>
                <a:ext uri="{FF2B5EF4-FFF2-40B4-BE49-F238E27FC236}">
                  <a16:creationId xmlns:a16="http://schemas.microsoft.com/office/drawing/2014/main" id="{B21F0CA7-32E8-8E26-D639-182380C26C59}"/>
                </a:ext>
              </a:extLst>
            </p:cNvPr>
            <p:cNvSpPr/>
            <p:nvPr/>
          </p:nvSpPr>
          <p:spPr>
            <a:xfrm>
              <a:off x="4168615" y="4628387"/>
              <a:ext cx="37909" cy="31527"/>
            </a:xfrm>
            <a:custGeom>
              <a:avLst/>
              <a:gdLst>
                <a:gd name="connsiteX0" fmla="*/ 37910 w 37909"/>
                <a:gd name="connsiteY0" fmla="*/ 0 h 31527"/>
                <a:gd name="connsiteX1" fmla="*/ 0 w 37909"/>
                <a:gd name="connsiteY1" fmla="*/ 31528 h 31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909" h="31527">
                  <a:moveTo>
                    <a:pt x="37910" y="0"/>
                  </a:moveTo>
                  <a:lnTo>
                    <a:pt x="0" y="31528"/>
                  </a:lnTo>
                </a:path>
              </a:pathLst>
            </a:custGeom>
            <a:ln w="2857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sv-SE" dirty="0"/>
            </a:p>
          </p:txBody>
        </p:sp>
        <p:sp>
          <p:nvSpPr>
            <p:cNvPr id="27" name="Frihandsfigur: Form 26">
              <a:extLst>
                <a:ext uri="{FF2B5EF4-FFF2-40B4-BE49-F238E27FC236}">
                  <a16:creationId xmlns:a16="http://schemas.microsoft.com/office/drawing/2014/main" id="{E8A8DE2B-A6F0-472A-3C3A-72175C5DC249}"/>
                </a:ext>
              </a:extLst>
            </p:cNvPr>
            <p:cNvSpPr/>
            <p:nvPr/>
          </p:nvSpPr>
          <p:spPr>
            <a:xfrm>
              <a:off x="3676078" y="4154233"/>
              <a:ext cx="164592" cy="164592"/>
            </a:xfrm>
            <a:custGeom>
              <a:avLst/>
              <a:gdLst>
                <a:gd name="connsiteX0" fmla="*/ 164592 w 164592"/>
                <a:gd name="connsiteY0" fmla="*/ 82296 h 164592"/>
                <a:gd name="connsiteX1" fmla="*/ 82296 w 164592"/>
                <a:gd name="connsiteY1" fmla="*/ 164592 h 164592"/>
                <a:gd name="connsiteX2" fmla="*/ 0 w 164592"/>
                <a:gd name="connsiteY2" fmla="*/ 82296 h 164592"/>
                <a:gd name="connsiteX3" fmla="*/ 82296 w 164592"/>
                <a:gd name="connsiteY3" fmla="*/ 0 h 164592"/>
                <a:gd name="connsiteX4" fmla="*/ 164592 w 164592"/>
                <a:gd name="connsiteY4" fmla="*/ 82296 h 164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592" h="164592">
                  <a:moveTo>
                    <a:pt x="164592" y="82296"/>
                  </a:moveTo>
                  <a:cubicBezTo>
                    <a:pt x="164592" y="127747"/>
                    <a:pt x="127747" y="164592"/>
                    <a:pt x="82296" y="164592"/>
                  </a:cubicBezTo>
                  <a:cubicBezTo>
                    <a:pt x="36845" y="164592"/>
                    <a:pt x="0" y="127747"/>
                    <a:pt x="0" y="82296"/>
                  </a:cubicBezTo>
                  <a:cubicBezTo>
                    <a:pt x="0" y="36845"/>
                    <a:pt x="36845" y="0"/>
                    <a:pt x="82296" y="0"/>
                  </a:cubicBezTo>
                  <a:cubicBezTo>
                    <a:pt x="127747" y="0"/>
                    <a:pt x="164592" y="36845"/>
                    <a:pt x="164592" y="82296"/>
                  </a:cubicBezTo>
                  <a:close/>
                </a:path>
              </a:pathLst>
            </a:custGeom>
            <a:noFill/>
            <a:ln w="2857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sv-SE" dirty="0"/>
            </a:p>
          </p:txBody>
        </p:sp>
      </p:grpSp>
    </p:spTree>
    <p:extLst>
      <p:ext uri="{BB962C8B-B14F-4D97-AF65-F5344CB8AC3E}">
        <p14:creationId xmlns:p14="http://schemas.microsoft.com/office/powerpoint/2010/main" val="930428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AE9CC5-333A-0E62-F09A-5DDBD5E6E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EEDC5EAB-5F46-8EB5-7F09-91CFBEB147E3}"/>
              </a:ext>
            </a:extLst>
          </p:cNvPr>
          <p:cNvSpPr txBox="1">
            <a:spLocks/>
          </p:cNvSpPr>
          <p:nvPr/>
        </p:nvSpPr>
        <p:spPr>
          <a:xfrm>
            <a:off x="2212986" y="11087193"/>
            <a:ext cx="13574686" cy="1512794"/>
          </a:xfrm>
          <a:prstGeom prst="rect">
            <a:avLst/>
          </a:prstGeom>
        </p:spPr>
        <p:txBody>
          <a:bodyPr/>
          <a:lstStyle>
            <a:lvl1pPr marL="263072" indent="-263072" algn="l" defTabSz="1336407" rtl="0" eaLnBrk="1" latinLnBrk="0" hangingPunct="1">
              <a:lnSpc>
                <a:spcPct val="110000"/>
              </a:lnSpc>
              <a:spcBef>
                <a:spcPts val="1754"/>
              </a:spcBef>
              <a:buFont typeface="Arial" panose="020B0604020202020204" pitchFamily="34" charset="0"/>
              <a:buChar char="•"/>
              <a:defRPr sz="233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4283" indent="-262177" algn="l" defTabSz="1336407" rtl="0" eaLnBrk="1" latinLnBrk="0" hangingPunct="1">
              <a:lnSpc>
                <a:spcPct val="100000"/>
              </a:lnSpc>
              <a:spcBef>
                <a:spcPts val="877"/>
              </a:spcBef>
              <a:buFont typeface="Roboto" panose="02000000000000000000" pitchFamily="2" charset="0"/>
              <a:buChar char="—"/>
              <a:defRPr sz="20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8710" indent="-262177" algn="l" defTabSz="1336407" rtl="0" eaLnBrk="1" latinLnBrk="0" hangingPunct="1">
              <a:lnSpc>
                <a:spcPct val="100000"/>
              </a:lnSpc>
              <a:spcBef>
                <a:spcPts val="877"/>
              </a:spcBef>
              <a:buFont typeface="Arial" panose="020B0604020202020204" pitchFamily="34" charset="0"/>
              <a:buChar char="•"/>
              <a:defRPr sz="20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3135" indent="-262177" algn="l" defTabSz="1336407" rtl="0" eaLnBrk="1" latinLnBrk="0" hangingPunct="1">
              <a:lnSpc>
                <a:spcPct val="100000"/>
              </a:lnSpc>
              <a:spcBef>
                <a:spcPts val="877"/>
              </a:spcBef>
              <a:buFont typeface="Roboto" panose="02000000000000000000" pitchFamily="2" charset="0"/>
              <a:buChar char="—"/>
              <a:defRPr sz="20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37562" indent="-262177" algn="l" defTabSz="1308567" rtl="0" eaLnBrk="1" latinLnBrk="0" hangingPunct="1">
              <a:lnSpc>
                <a:spcPct val="100000"/>
              </a:lnSpc>
              <a:spcBef>
                <a:spcPts val="877"/>
              </a:spcBef>
              <a:buFont typeface="Arial" panose="020B0604020202020204" pitchFamily="34" charset="0"/>
              <a:buChar char="•"/>
              <a:defRPr sz="20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75121" indent="-334102" algn="l" defTabSz="1336407" rtl="0" eaLnBrk="1" latinLnBrk="0" hangingPunct="1">
              <a:lnSpc>
                <a:spcPct val="90000"/>
              </a:lnSpc>
              <a:spcBef>
                <a:spcPts val="731"/>
              </a:spcBef>
              <a:buFont typeface="Arial" panose="020B0604020202020204" pitchFamily="34" charset="0"/>
              <a:buChar char="•"/>
              <a:defRPr sz="2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43326" indent="-334102" algn="l" defTabSz="1336407" rtl="0" eaLnBrk="1" latinLnBrk="0" hangingPunct="1">
              <a:lnSpc>
                <a:spcPct val="90000"/>
              </a:lnSpc>
              <a:spcBef>
                <a:spcPts val="731"/>
              </a:spcBef>
              <a:buFont typeface="Arial" panose="020B0604020202020204" pitchFamily="34" charset="0"/>
              <a:buChar char="•"/>
              <a:defRPr sz="2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11531" indent="-334102" algn="l" defTabSz="1336407" rtl="0" eaLnBrk="1" latinLnBrk="0" hangingPunct="1">
              <a:lnSpc>
                <a:spcPct val="90000"/>
              </a:lnSpc>
              <a:spcBef>
                <a:spcPts val="731"/>
              </a:spcBef>
              <a:buFont typeface="Arial" panose="020B0604020202020204" pitchFamily="34" charset="0"/>
              <a:buChar char="•"/>
              <a:defRPr sz="2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79735" indent="-334102" algn="l" defTabSz="1336407" rtl="0" eaLnBrk="1" latinLnBrk="0" hangingPunct="1">
              <a:lnSpc>
                <a:spcPct val="90000"/>
              </a:lnSpc>
              <a:spcBef>
                <a:spcPts val="731"/>
              </a:spcBef>
              <a:buFont typeface="Arial" panose="020B0604020202020204" pitchFamily="34" charset="0"/>
              <a:buChar char="•"/>
              <a:defRPr sz="2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sv-SE" sz="8000" dirty="0"/>
              <a:t>Drop in och bokade tider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sv-SE" dirty="0"/>
          </a:p>
          <a:p>
            <a:pPr marL="0" indent="0">
              <a:buFont typeface="Arial" panose="020B0604020202020204" pitchFamily="34" charset="0"/>
              <a:buNone/>
            </a:pPr>
            <a:endParaRPr lang="sv-SE" dirty="0"/>
          </a:p>
          <a:p>
            <a:pPr marL="0" indent="0">
              <a:buFont typeface="Arial" panose="020B0604020202020204" pitchFamily="34" charset="0"/>
              <a:buNone/>
            </a:pPr>
            <a:endParaRPr lang="sv-SE" dirty="0"/>
          </a:p>
        </p:txBody>
      </p:sp>
      <p:sp>
        <p:nvSpPr>
          <p:cNvPr id="3" name="Platshållare för text 3">
            <a:extLst>
              <a:ext uri="{FF2B5EF4-FFF2-40B4-BE49-F238E27FC236}">
                <a16:creationId xmlns:a16="http://schemas.microsoft.com/office/drawing/2014/main" id="{536AD552-C73D-E00E-908E-DEA0A2FB7DB4}"/>
              </a:ext>
            </a:extLst>
          </p:cNvPr>
          <p:cNvSpPr txBox="1">
            <a:spLocks/>
          </p:cNvSpPr>
          <p:nvPr/>
        </p:nvSpPr>
        <p:spPr>
          <a:xfrm>
            <a:off x="2212986" y="6379743"/>
            <a:ext cx="13574686" cy="2122393"/>
          </a:xfrm>
          <a:prstGeom prst="rect">
            <a:avLst/>
          </a:prstGeom>
        </p:spPr>
        <p:txBody>
          <a:bodyPr/>
          <a:lstStyle>
            <a:lvl1pPr marL="263072" indent="-263072" algn="l" defTabSz="1336407" rtl="0" eaLnBrk="1" latinLnBrk="0" hangingPunct="1">
              <a:lnSpc>
                <a:spcPct val="110000"/>
              </a:lnSpc>
              <a:spcBef>
                <a:spcPts val="1754"/>
              </a:spcBef>
              <a:buFont typeface="Arial" panose="020B0604020202020204" pitchFamily="34" charset="0"/>
              <a:buChar char="•"/>
              <a:defRPr sz="233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4283" indent="-262177" algn="l" defTabSz="1336407" rtl="0" eaLnBrk="1" latinLnBrk="0" hangingPunct="1">
              <a:lnSpc>
                <a:spcPct val="100000"/>
              </a:lnSpc>
              <a:spcBef>
                <a:spcPts val="877"/>
              </a:spcBef>
              <a:buFont typeface="Roboto" panose="02000000000000000000" pitchFamily="2" charset="0"/>
              <a:buChar char="—"/>
              <a:defRPr sz="20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8710" indent="-262177" algn="l" defTabSz="1336407" rtl="0" eaLnBrk="1" latinLnBrk="0" hangingPunct="1">
              <a:lnSpc>
                <a:spcPct val="100000"/>
              </a:lnSpc>
              <a:spcBef>
                <a:spcPts val="877"/>
              </a:spcBef>
              <a:buFont typeface="Arial" panose="020B0604020202020204" pitchFamily="34" charset="0"/>
              <a:buChar char="•"/>
              <a:defRPr sz="20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3135" indent="-262177" algn="l" defTabSz="1336407" rtl="0" eaLnBrk="1" latinLnBrk="0" hangingPunct="1">
              <a:lnSpc>
                <a:spcPct val="100000"/>
              </a:lnSpc>
              <a:spcBef>
                <a:spcPts val="877"/>
              </a:spcBef>
              <a:buFont typeface="Roboto" panose="02000000000000000000" pitchFamily="2" charset="0"/>
              <a:buChar char="—"/>
              <a:defRPr sz="20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37562" indent="-262177" algn="l" defTabSz="1308567" rtl="0" eaLnBrk="1" latinLnBrk="0" hangingPunct="1">
              <a:lnSpc>
                <a:spcPct val="100000"/>
              </a:lnSpc>
              <a:spcBef>
                <a:spcPts val="877"/>
              </a:spcBef>
              <a:buFont typeface="Arial" panose="020B0604020202020204" pitchFamily="34" charset="0"/>
              <a:buChar char="•"/>
              <a:defRPr sz="20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75121" indent="-334102" algn="l" defTabSz="1336407" rtl="0" eaLnBrk="1" latinLnBrk="0" hangingPunct="1">
              <a:lnSpc>
                <a:spcPct val="90000"/>
              </a:lnSpc>
              <a:spcBef>
                <a:spcPts val="731"/>
              </a:spcBef>
              <a:buFont typeface="Arial" panose="020B0604020202020204" pitchFamily="34" charset="0"/>
              <a:buChar char="•"/>
              <a:defRPr sz="2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43326" indent="-334102" algn="l" defTabSz="1336407" rtl="0" eaLnBrk="1" latinLnBrk="0" hangingPunct="1">
              <a:lnSpc>
                <a:spcPct val="90000"/>
              </a:lnSpc>
              <a:spcBef>
                <a:spcPts val="731"/>
              </a:spcBef>
              <a:buFont typeface="Arial" panose="020B0604020202020204" pitchFamily="34" charset="0"/>
              <a:buChar char="•"/>
              <a:defRPr sz="2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11531" indent="-334102" algn="l" defTabSz="1336407" rtl="0" eaLnBrk="1" latinLnBrk="0" hangingPunct="1">
              <a:lnSpc>
                <a:spcPct val="90000"/>
              </a:lnSpc>
              <a:spcBef>
                <a:spcPts val="731"/>
              </a:spcBef>
              <a:buFont typeface="Arial" panose="020B0604020202020204" pitchFamily="34" charset="0"/>
              <a:buChar char="•"/>
              <a:defRPr sz="2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79735" indent="-334102" algn="l" defTabSz="1336407" rtl="0" eaLnBrk="1" latinLnBrk="0" hangingPunct="1">
              <a:lnSpc>
                <a:spcPct val="90000"/>
              </a:lnSpc>
              <a:spcBef>
                <a:spcPts val="731"/>
              </a:spcBef>
              <a:buFont typeface="Arial" panose="020B0604020202020204" pitchFamily="34" charset="0"/>
              <a:buChar char="•"/>
              <a:defRPr sz="2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sv-SE" sz="11500" b="1" dirty="0"/>
              <a:t>Säsongsvaccination</a:t>
            </a:r>
            <a:endParaRPr lang="sv-SE" dirty="0"/>
          </a:p>
          <a:p>
            <a:pPr marL="0" indent="0">
              <a:buFont typeface="Arial" panose="020B0604020202020204" pitchFamily="34" charset="0"/>
              <a:buNone/>
            </a:pPr>
            <a:endParaRPr lang="sv-SE" dirty="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8DD6785F-3D3B-D0B6-EED7-E07416E81BFA}"/>
              </a:ext>
            </a:extLst>
          </p:cNvPr>
          <p:cNvSpPr txBox="1">
            <a:spLocks/>
          </p:cNvSpPr>
          <p:nvPr/>
        </p:nvSpPr>
        <p:spPr>
          <a:xfrm>
            <a:off x="2212986" y="8502136"/>
            <a:ext cx="13574686" cy="1512794"/>
          </a:xfrm>
          <a:prstGeom prst="rect">
            <a:avLst/>
          </a:prstGeom>
        </p:spPr>
        <p:txBody>
          <a:bodyPr/>
          <a:lstStyle>
            <a:lvl1pPr marL="263072" indent="-263072" algn="l" defTabSz="1336407" rtl="0" eaLnBrk="1" latinLnBrk="0" hangingPunct="1">
              <a:lnSpc>
                <a:spcPct val="110000"/>
              </a:lnSpc>
              <a:spcBef>
                <a:spcPts val="1754"/>
              </a:spcBef>
              <a:buFont typeface="Arial" panose="020B0604020202020204" pitchFamily="34" charset="0"/>
              <a:buChar char="•"/>
              <a:defRPr sz="233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4283" indent="-262177" algn="l" defTabSz="1336407" rtl="0" eaLnBrk="1" latinLnBrk="0" hangingPunct="1">
              <a:lnSpc>
                <a:spcPct val="100000"/>
              </a:lnSpc>
              <a:spcBef>
                <a:spcPts val="877"/>
              </a:spcBef>
              <a:buFont typeface="Roboto" panose="02000000000000000000" pitchFamily="2" charset="0"/>
              <a:buChar char="—"/>
              <a:defRPr sz="20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8710" indent="-262177" algn="l" defTabSz="1336407" rtl="0" eaLnBrk="1" latinLnBrk="0" hangingPunct="1">
              <a:lnSpc>
                <a:spcPct val="100000"/>
              </a:lnSpc>
              <a:spcBef>
                <a:spcPts val="877"/>
              </a:spcBef>
              <a:buFont typeface="Arial" panose="020B0604020202020204" pitchFamily="34" charset="0"/>
              <a:buChar char="•"/>
              <a:defRPr sz="20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3135" indent="-262177" algn="l" defTabSz="1336407" rtl="0" eaLnBrk="1" latinLnBrk="0" hangingPunct="1">
              <a:lnSpc>
                <a:spcPct val="100000"/>
              </a:lnSpc>
              <a:spcBef>
                <a:spcPts val="877"/>
              </a:spcBef>
              <a:buFont typeface="Roboto" panose="02000000000000000000" pitchFamily="2" charset="0"/>
              <a:buChar char="—"/>
              <a:defRPr sz="20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37562" indent="-262177" algn="l" defTabSz="1308567" rtl="0" eaLnBrk="1" latinLnBrk="0" hangingPunct="1">
              <a:lnSpc>
                <a:spcPct val="100000"/>
              </a:lnSpc>
              <a:spcBef>
                <a:spcPts val="877"/>
              </a:spcBef>
              <a:buFont typeface="Arial" panose="020B0604020202020204" pitchFamily="34" charset="0"/>
              <a:buChar char="•"/>
              <a:defRPr sz="20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75121" indent="-334102" algn="l" defTabSz="1336407" rtl="0" eaLnBrk="1" latinLnBrk="0" hangingPunct="1">
              <a:lnSpc>
                <a:spcPct val="90000"/>
              </a:lnSpc>
              <a:spcBef>
                <a:spcPts val="731"/>
              </a:spcBef>
              <a:buFont typeface="Arial" panose="020B0604020202020204" pitchFamily="34" charset="0"/>
              <a:buChar char="•"/>
              <a:defRPr sz="2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43326" indent="-334102" algn="l" defTabSz="1336407" rtl="0" eaLnBrk="1" latinLnBrk="0" hangingPunct="1">
              <a:lnSpc>
                <a:spcPct val="90000"/>
              </a:lnSpc>
              <a:spcBef>
                <a:spcPts val="731"/>
              </a:spcBef>
              <a:buFont typeface="Arial" panose="020B0604020202020204" pitchFamily="34" charset="0"/>
              <a:buChar char="•"/>
              <a:defRPr sz="2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11531" indent="-334102" algn="l" defTabSz="1336407" rtl="0" eaLnBrk="1" latinLnBrk="0" hangingPunct="1">
              <a:lnSpc>
                <a:spcPct val="90000"/>
              </a:lnSpc>
              <a:spcBef>
                <a:spcPts val="731"/>
              </a:spcBef>
              <a:buFont typeface="Arial" panose="020B0604020202020204" pitchFamily="34" charset="0"/>
              <a:buChar char="•"/>
              <a:defRPr sz="2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79735" indent="-334102" algn="l" defTabSz="1336407" rtl="0" eaLnBrk="1" latinLnBrk="0" hangingPunct="1">
              <a:lnSpc>
                <a:spcPct val="90000"/>
              </a:lnSpc>
              <a:spcBef>
                <a:spcPts val="731"/>
              </a:spcBef>
              <a:buFont typeface="Arial" panose="020B0604020202020204" pitchFamily="34" charset="0"/>
              <a:buChar char="•"/>
              <a:defRPr sz="2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sv-SE" sz="5400" dirty="0"/>
              <a:t>mot covid-19, influensa och pneumokocker</a:t>
            </a:r>
            <a:endParaRPr lang="sv-SE" dirty="0"/>
          </a:p>
          <a:p>
            <a:pPr marL="0" indent="0">
              <a:buFont typeface="Arial" panose="020B0604020202020204" pitchFamily="34" charset="0"/>
              <a:buNone/>
            </a:pPr>
            <a:endParaRPr lang="sv-SE" dirty="0"/>
          </a:p>
        </p:txBody>
      </p:sp>
      <p:sp>
        <p:nvSpPr>
          <p:cNvPr id="7" name="Pil: höger 6">
            <a:extLst>
              <a:ext uri="{FF2B5EF4-FFF2-40B4-BE49-F238E27FC236}">
                <a16:creationId xmlns:a16="http://schemas.microsoft.com/office/drawing/2014/main" id="{7A603752-3ECD-5A0C-CE5B-EDDCA8AB0503}"/>
              </a:ext>
            </a:extLst>
          </p:cNvPr>
          <p:cNvSpPr/>
          <p:nvPr/>
        </p:nvSpPr>
        <p:spPr>
          <a:xfrm>
            <a:off x="6578002" y="13089637"/>
            <a:ext cx="4844657" cy="236220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endParaRPr lang="sv-SE" dirty="0" err="1"/>
          </a:p>
        </p:txBody>
      </p:sp>
      <p:sp>
        <p:nvSpPr>
          <p:cNvPr id="17" name="Ellips 16">
            <a:extLst>
              <a:ext uri="{FF2B5EF4-FFF2-40B4-BE49-F238E27FC236}">
                <a16:creationId xmlns:a16="http://schemas.microsoft.com/office/drawing/2014/main" id="{BE8AAC59-8F57-A75F-79E7-4DA1C85BF785}"/>
              </a:ext>
            </a:extLst>
          </p:cNvPr>
          <p:cNvSpPr/>
          <p:nvPr/>
        </p:nvSpPr>
        <p:spPr>
          <a:xfrm>
            <a:off x="7229131" y="2744018"/>
            <a:ext cx="3542400" cy="35433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endParaRPr lang="sv-SE" dirty="0" err="1"/>
          </a:p>
        </p:txBody>
      </p:sp>
      <p:grpSp>
        <p:nvGrpSpPr>
          <p:cNvPr id="18" name="xxIcon">
            <a:extLst>
              <a:ext uri="{FF2B5EF4-FFF2-40B4-BE49-F238E27FC236}">
                <a16:creationId xmlns:a16="http://schemas.microsoft.com/office/drawing/2014/main" id="{3854702A-7C11-812A-5B9C-44CABADC05A5}"/>
              </a:ext>
            </a:extLst>
          </p:cNvPr>
          <p:cNvGrpSpPr>
            <a:grpSpLocks noChangeAspect="1"/>
          </p:cNvGrpSpPr>
          <p:nvPr/>
        </p:nvGrpSpPr>
        <p:grpSpPr>
          <a:xfrm rot="4938531">
            <a:off x="8182514" y="3538691"/>
            <a:ext cx="1635633" cy="1944000"/>
            <a:chOff x="3676078" y="4154233"/>
            <a:chExt cx="641127" cy="762000"/>
          </a:xfrm>
          <a:noFill/>
        </p:grpSpPr>
        <p:sp>
          <p:nvSpPr>
            <p:cNvPr id="19" name="Frihandsfigur: Form 18">
              <a:extLst>
                <a:ext uri="{FF2B5EF4-FFF2-40B4-BE49-F238E27FC236}">
                  <a16:creationId xmlns:a16="http://schemas.microsoft.com/office/drawing/2014/main" id="{D76DAE2F-FA6A-CAC2-6C97-4490FB06B906}"/>
                </a:ext>
              </a:extLst>
            </p:cNvPr>
            <p:cNvSpPr/>
            <p:nvPr/>
          </p:nvSpPr>
          <p:spPr>
            <a:xfrm>
              <a:off x="3829525" y="4357401"/>
              <a:ext cx="421926" cy="459550"/>
            </a:xfrm>
            <a:custGeom>
              <a:avLst/>
              <a:gdLst>
                <a:gd name="connsiteX0" fmla="*/ 246126 w 421926"/>
                <a:gd name="connsiteY0" fmla="*/ 422529 h 459550"/>
                <a:gd name="connsiteX1" fmla="*/ 384905 w 421926"/>
                <a:gd name="connsiteY1" fmla="*/ 437864 h 459550"/>
                <a:gd name="connsiteX2" fmla="*/ 400241 w 421926"/>
                <a:gd name="connsiteY2" fmla="*/ 299085 h 459550"/>
                <a:gd name="connsiteX3" fmla="*/ 398050 w 421926"/>
                <a:gd name="connsiteY3" fmla="*/ 296418 h 459550"/>
                <a:gd name="connsiteX4" fmla="*/ 151924 w 421926"/>
                <a:gd name="connsiteY4" fmla="*/ 0 h 459550"/>
                <a:gd name="connsiteX5" fmla="*/ 0 w 421926"/>
                <a:gd name="connsiteY5" fmla="*/ 126206 h 459550"/>
                <a:gd name="connsiteX6" fmla="*/ 246221 w 421926"/>
                <a:gd name="connsiteY6" fmla="*/ 422624 h 45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1926" h="459550">
                  <a:moveTo>
                    <a:pt x="246126" y="422529"/>
                  </a:moveTo>
                  <a:cubicBezTo>
                    <a:pt x="280225" y="465106"/>
                    <a:pt x="342329" y="471964"/>
                    <a:pt x="384905" y="437864"/>
                  </a:cubicBezTo>
                  <a:cubicBezTo>
                    <a:pt x="427482" y="403765"/>
                    <a:pt x="434340" y="341662"/>
                    <a:pt x="400241" y="299085"/>
                  </a:cubicBezTo>
                  <a:cubicBezTo>
                    <a:pt x="399479" y="298228"/>
                    <a:pt x="398812" y="297275"/>
                    <a:pt x="398050" y="296418"/>
                  </a:cubicBezTo>
                  <a:lnTo>
                    <a:pt x="151924" y="0"/>
                  </a:lnTo>
                  <a:lnTo>
                    <a:pt x="0" y="126206"/>
                  </a:lnTo>
                  <a:lnTo>
                    <a:pt x="246221" y="422624"/>
                  </a:lnTo>
                  <a:close/>
                </a:path>
              </a:pathLst>
            </a:custGeom>
            <a:noFill/>
            <a:ln w="2857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sv-SE" dirty="0"/>
            </a:p>
          </p:txBody>
        </p:sp>
        <p:sp>
          <p:nvSpPr>
            <p:cNvPr id="20" name="Frihandsfigur: Form 19">
              <a:extLst>
                <a:ext uri="{FF2B5EF4-FFF2-40B4-BE49-F238E27FC236}">
                  <a16:creationId xmlns:a16="http://schemas.microsoft.com/office/drawing/2014/main" id="{09E781DE-2016-A953-D4DE-C8DB09C10CC9}"/>
                </a:ext>
              </a:extLst>
            </p:cNvPr>
            <p:cNvSpPr/>
            <p:nvPr/>
          </p:nvSpPr>
          <p:spPr>
            <a:xfrm>
              <a:off x="4214716" y="4792789"/>
              <a:ext cx="102488" cy="123443"/>
            </a:xfrm>
            <a:custGeom>
              <a:avLst/>
              <a:gdLst>
                <a:gd name="connsiteX0" fmla="*/ 102489 w 102488"/>
                <a:gd name="connsiteY0" fmla="*/ 123444 h 123443"/>
                <a:gd name="connsiteX1" fmla="*/ 0 w 102488"/>
                <a:gd name="connsiteY1" fmla="*/ 0 h 123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2488" h="123443">
                  <a:moveTo>
                    <a:pt x="102489" y="123444"/>
                  </a:moveTo>
                  <a:lnTo>
                    <a:pt x="0" y="0"/>
                  </a:lnTo>
                </a:path>
              </a:pathLst>
            </a:custGeom>
            <a:ln w="2857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sv-SE" dirty="0"/>
            </a:p>
          </p:txBody>
        </p:sp>
        <p:sp>
          <p:nvSpPr>
            <p:cNvPr id="21" name="Frihandsfigur: Form 20">
              <a:extLst>
                <a:ext uri="{FF2B5EF4-FFF2-40B4-BE49-F238E27FC236}">
                  <a16:creationId xmlns:a16="http://schemas.microsoft.com/office/drawing/2014/main" id="{4273B102-90C1-35CB-BD14-C303240A7268}"/>
                </a:ext>
              </a:extLst>
            </p:cNvPr>
            <p:cNvSpPr/>
            <p:nvPr/>
          </p:nvSpPr>
          <p:spPr>
            <a:xfrm>
              <a:off x="3810856" y="4299870"/>
              <a:ext cx="97917" cy="117824"/>
            </a:xfrm>
            <a:custGeom>
              <a:avLst/>
              <a:gdLst>
                <a:gd name="connsiteX0" fmla="*/ 97917 w 97917"/>
                <a:gd name="connsiteY0" fmla="*/ 117824 h 117824"/>
                <a:gd name="connsiteX1" fmla="*/ 0 w 97917"/>
                <a:gd name="connsiteY1" fmla="*/ 0 h 117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7917" h="117824">
                  <a:moveTo>
                    <a:pt x="97917" y="117824"/>
                  </a:moveTo>
                  <a:lnTo>
                    <a:pt x="0" y="0"/>
                  </a:lnTo>
                </a:path>
              </a:pathLst>
            </a:custGeom>
            <a:ln w="2857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sv-SE" dirty="0"/>
            </a:p>
          </p:txBody>
        </p:sp>
        <p:sp>
          <p:nvSpPr>
            <p:cNvPr id="22" name="Frihandsfigur: Form 21">
              <a:extLst>
                <a:ext uri="{FF2B5EF4-FFF2-40B4-BE49-F238E27FC236}">
                  <a16:creationId xmlns:a16="http://schemas.microsoft.com/office/drawing/2014/main" id="{98D4C82A-02F4-0203-D5BA-F416637BD9DB}"/>
                </a:ext>
              </a:extLst>
            </p:cNvPr>
            <p:cNvSpPr/>
            <p:nvPr/>
          </p:nvSpPr>
          <p:spPr>
            <a:xfrm>
              <a:off x="3962415" y="4222560"/>
              <a:ext cx="164542" cy="145508"/>
            </a:xfrm>
            <a:custGeom>
              <a:avLst/>
              <a:gdLst>
                <a:gd name="connsiteX0" fmla="*/ 134858 w 164542"/>
                <a:gd name="connsiteY0" fmla="*/ 145509 h 145508"/>
                <a:gd name="connsiteX1" fmla="*/ 145526 w 164542"/>
                <a:gd name="connsiteY1" fmla="*/ 29685 h 145508"/>
                <a:gd name="connsiteX2" fmla="*/ 29702 w 164542"/>
                <a:gd name="connsiteY2" fmla="*/ 19017 h 145508"/>
                <a:gd name="connsiteX3" fmla="*/ 18939 w 164542"/>
                <a:gd name="connsiteY3" fmla="*/ 134841 h 145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4542" h="145508">
                  <a:moveTo>
                    <a:pt x="134858" y="145509"/>
                  </a:moveTo>
                  <a:cubicBezTo>
                    <a:pt x="169814" y="116458"/>
                    <a:pt x="174577" y="64642"/>
                    <a:pt x="145526" y="29685"/>
                  </a:cubicBezTo>
                  <a:cubicBezTo>
                    <a:pt x="116474" y="-5272"/>
                    <a:pt x="64658" y="-10034"/>
                    <a:pt x="29702" y="19017"/>
                  </a:cubicBezTo>
                  <a:cubicBezTo>
                    <a:pt x="-5255" y="48068"/>
                    <a:pt x="-10018" y="99884"/>
                    <a:pt x="18939" y="134841"/>
                  </a:cubicBezTo>
                </a:path>
              </a:pathLst>
            </a:custGeom>
            <a:noFill/>
            <a:ln w="2857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sv-SE" dirty="0"/>
            </a:p>
          </p:txBody>
        </p:sp>
        <p:sp>
          <p:nvSpPr>
            <p:cNvPr id="23" name="Frihandsfigur: Form 22">
              <a:extLst>
                <a:ext uri="{FF2B5EF4-FFF2-40B4-BE49-F238E27FC236}">
                  <a16:creationId xmlns:a16="http://schemas.microsoft.com/office/drawing/2014/main" id="{7464BE88-B1F6-5306-EAB0-7B86D8018C3E}"/>
                </a:ext>
              </a:extLst>
            </p:cNvPr>
            <p:cNvSpPr/>
            <p:nvPr/>
          </p:nvSpPr>
          <p:spPr>
            <a:xfrm>
              <a:off x="3683960" y="4453771"/>
              <a:ext cx="145565" cy="164543"/>
            </a:xfrm>
            <a:custGeom>
              <a:avLst/>
              <a:gdLst>
                <a:gd name="connsiteX0" fmla="*/ 134802 w 145565"/>
                <a:gd name="connsiteY0" fmla="*/ 145565 h 164543"/>
                <a:gd name="connsiteX1" fmla="*/ 18978 w 145565"/>
                <a:gd name="connsiteY1" fmla="*/ 134802 h 164543"/>
                <a:gd name="connsiteX2" fmla="*/ 29741 w 145565"/>
                <a:gd name="connsiteY2" fmla="*/ 18978 h 164543"/>
                <a:gd name="connsiteX3" fmla="*/ 145565 w 145565"/>
                <a:gd name="connsiteY3" fmla="*/ 29741 h 164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5565" h="164543">
                  <a:moveTo>
                    <a:pt x="134802" y="145565"/>
                  </a:moveTo>
                  <a:cubicBezTo>
                    <a:pt x="99845" y="174617"/>
                    <a:pt x="47934" y="169759"/>
                    <a:pt x="18978" y="134802"/>
                  </a:cubicBezTo>
                  <a:cubicBezTo>
                    <a:pt x="-10073" y="99845"/>
                    <a:pt x="-5216" y="47934"/>
                    <a:pt x="29741" y="18978"/>
                  </a:cubicBezTo>
                  <a:cubicBezTo>
                    <a:pt x="64698" y="-10073"/>
                    <a:pt x="116514" y="-5215"/>
                    <a:pt x="145565" y="29741"/>
                  </a:cubicBezTo>
                </a:path>
              </a:pathLst>
            </a:custGeom>
            <a:noFill/>
            <a:ln w="2857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sv-SE" dirty="0"/>
            </a:p>
          </p:txBody>
        </p:sp>
        <p:sp>
          <p:nvSpPr>
            <p:cNvPr id="24" name="Frihandsfigur: Form 23">
              <a:extLst>
                <a:ext uri="{FF2B5EF4-FFF2-40B4-BE49-F238E27FC236}">
                  <a16:creationId xmlns:a16="http://schemas.microsoft.com/office/drawing/2014/main" id="{A0A1F275-58CD-18AA-A751-EF5614F26C9A}"/>
                </a:ext>
              </a:extLst>
            </p:cNvPr>
            <p:cNvSpPr/>
            <p:nvPr/>
          </p:nvSpPr>
          <p:spPr>
            <a:xfrm>
              <a:off x="3928490" y="4476559"/>
              <a:ext cx="151923" cy="126111"/>
            </a:xfrm>
            <a:custGeom>
              <a:avLst/>
              <a:gdLst>
                <a:gd name="connsiteX0" fmla="*/ 151924 w 151923"/>
                <a:gd name="connsiteY0" fmla="*/ 0 h 126111"/>
                <a:gd name="connsiteX1" fmla="*/ 0 w 151923"/>
                <a:gd name="connsiteY1" fmla="*/ 126111 h 126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1923" h="126111">
                  <a:moveTo>
                    <a:pt x="151924" y="0"/>
                  </a:moveTo>
                  <a:lnTo>
                    <a:pt x="0" y="126111"/>
                  </a:lnTo>
                </a:path>
              </a:pathLst>
            </a:custGeom>
            <a:ln w="2857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sv-SE" dirty="0"/>
            </a:p>
          </p:txBody>
        </p:sp>
        <p:sp>
          <p:nvSpPr>
            <p:cNvPr id="25" name="Frihandsfigur: Form 24">
              <a:extLst>
                <a:ext uri="{FF2B5EF4-FFF2-40B4-BE49-F238E27FC236}">
                  <a16:creationId xmlns:a16="http://schemas.microsoft.com/office/drawing/2014/main" id="{11117AF8-9D60-CA16-57C3-E9315AB2506B}"/>
                </a:ext>
              </a:extLst>
            </p:cNvPr>
            <p:cNvSpPr/>
            <p:nvPr/>
          </p:nvSpPr>
          <p:spPr>
            <a:xfrm>
              <a:off x="4105465" y="4552473"/>
              <a:ext cx="38004" cy="31527"/>
            </a:xfrm>
            <a:custGeom>
              <a:avLst/>
              <a:gdLst>
                <a:gd name="connsiteX0" fmla="*/ 38005 w 38004"/>
                <a:gd name="connsiteY0" fmla="*/ 0 h 31527"/>
                <a:gd name="connsiteX1" fmla="*/ 0 w 38004"/>
                <a:gd name="connsiteY1" fmla="*/ 31528 h 31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04" h="31527">
                  <a:moveTo>
                    <a:pt x="38005" y="0"/>
                  </a:moveTo>
                  <a:lnTo>
                    <a:pt x="0" y="31528"/>
                  </a:lnTo>
                </a:path>
              </a:pathLst>
            </a:custGeom>
            <a:ln w="2857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sv-SE" dirty="0"/>
            </a:p>
          </p:txBody>
        </p:sp>
        <p:sp>
          <p:nvSpPr>
            <p:cNvPr id="26" name="Frihandsfigur: Form 25">
              <a:extLst>
                <a:ext uri="{FF2B5EF4-FFF2-40B4-BE49-F238E27FC236}">
                  <a16:creationId xmlns:a16="http://schemas.microsoft.com/office/drawing/2014/main" id="{B1979723-E276-0E4F-3C82-5043B1732162}"/>
                </a:ext>
              </a:extLst>
            </p:cNvPr>
            <p:cNvSpPr/>
            <p:nvPr/>
          </p:nvSpPr>
          <p:spPr>
            <a:xfrm>
              <a:off x="4168615" y="4628387"/>
              <a:ext cx="37909" cy="31527"/>
            </a:xfrm>
            <a:custGeom>
              <a:avLst/>
              <a:gdLst>
                <a:gd name="connsiteX0" fmla="*/ 37910 w 37909"/>
                <a:gd name="connsiteY0" fmla="*/ 0 h 31527"/>
                <a:gd name="connsiteX1" fmla="*/ 0 w 37909"/>
                <a:gd name="connsiteY1" fmla="*/ 31528 h 31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909" h="31527">
                  <a:moveTo>
                    <a:pt x="37910" y="0"/>
                  </a:moveTo>
                  <a:lnTo>
                    <a:pt x="0" y="31528"/>
                  </a:lnTo>
                </a:path>
              </a:pathLst>
            </a:custGeom>
            <a:ln w="2857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sv-SE" dirty="0"/>
            </a:p>
          </p:txBody>
        </p:sp>
        <p:sp>
          <p:nvSpPr>
            <p:cNvPr id="27" name="Frihandsfigur: Form 26">
              <a:extLst>
                <a:ext uri="{FF2B5EF4-FFF2-40B4-BE49-F238E27FC236}">
                  <a16:creationId xmlns:a16="http://schemas.microsoft.com/office/drawing/2014/main" id="{0355B987-86E9-17FF-5FB6-EB76C21F1142}"/>
                </a:ext>
              </a:extLst>
            </p:cNvPr>
            <p:cNvSpPr/>
            <p:nvPr/>
          </p:nvSpPr>
          <p:spPr>
            <a:xfrm>
              <a:off x="3676078" y="4154233"/>
              <a:ext cx="164592" cy="164592"/>
            </a:xfrm>
            <a:custGeom>
              <a:avLst/>
              <a:gdLst>
                <a:gd name="connsiteX0" fmla="*/ 164592 w 164592"/>
                <a:gd name="connsiteY0" fmla="*/ 82296 h 164592"/>
                <a:gd name="connsiteX1" fmla="*/ 82296 w 164592"/>
                <a:gd name="connsiteY1" fmla="*/ 164592 h 164592"/>
                <a:gd name="connsiteX2" fmla="*/ 0 w 164592"/>
                <a:gd name="connsiteY2" fmla="*/ 82296 h 164592"/>
                <a:gd name="connsiteX3" fmla="*/ 82296 w 164592"/>
                <a:gd name="connsiteY3" fmla="*/ 0 h 164592"/>
                <a:gd name="connsiteX4" fmla="*/ 164592 w 164592"/>
                <a:gd name="connsiteY4" fmla="*/ 82296 h 164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592" h="164592">
                  <a:moveTo>
                    <a:pt x="164592" y="82296"/>
                  </a:moveTo>
                  <a:cubicBezTo>
                    <a:pt x="164592" y="127747"/>
                    <a:pt x="127747" y="164592"/>
                    <a:pt x="82296" y="164592"/>
                  </a:cubicBezTo>
                  <a:cubicBezTo>
                    <a:pt x="36845" y="164592"/>
                    <a:pt x="0" y="127747"/>
                    <a:pt x="0" y="82296"/>
                  </a:cubicBezTo>
                  <a:cubicBezTo>
                    <a:pt x="0" y="36845"/>
                    <a:pt x="36845" y="0"/>
                    <a:pt x="82296" y="0"/>
                  </a:cubicBezTo>
                  <a:cubicBezTo>
                    <a:pt x="127747" y="0"/>
                    <a:pt x="164592" y="36845"/>
                    <a:pt x="164592" y="82296"/>
                  </a:cubicBezTo>
                  <a:close/>
                </a:path>
              </a:pathLst>
            </a:custGeom>
            <a:noFill/>
            <a:ln w="2857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sv-SE" dirty="0"/>
            </a:p>
          </p:txBody>
        </p:sp>
      </p:grpSp>
    </p:spTree>
    <p:extLst>
      <p:ext uri="{BB962C8B-B14F-4D97-AF65-F5344CB8AC3E}">
        <p14:creationId xmlns:p14="http://schemas.microsoft.com/office/powerpoint/2010/main" val="25949381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78BD8B-0F7B-30EC-5EB2-00C560E471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0471EFCC-87BF-10DB-7748-AEAB50F19DDD}"/>
              </a:ext>
            </a:extLst>
          </p:cNvPr>
          <p:cNvSpPr txBox="1">
            <a:spLocks/>
          </p:cNvSpPr>
          <p:nvPr/>
        </p:nvSpPr>
        <p:spPr>
          <a:xfrm>
            <a:off x="2212986" y="10999880"/>
            <a:ext cx="13574686" cy="1512794"/>
          </a:xfrm>
          <a:prstGeom prst="rect">
            <a:avLst/>
          </a:prstGeom>
        </p:spPr>
        <p:txBody>
          <a:bodyPr/>
          <a:lstStyle>
            <a:lvl1pPr marL="263072" indent="-263072" algn="l" defTabSz="1336407" rtl="0" eaLnBrk="1" latinLnBrk="0" hangingPunct="1">
              <a:lnSpc>
                <a:spcPct val="110000"/>
              </a:lnSpc>
              <a:spcBef>
                <a:spcPts val="1754"/>
              </a:spcBef>
              <a:buFont typeface="Arial" panose="020B0604020202020204" pitchFamily="34" charset="0"/>
              <a:buChar char="•"/>
              <a:defRPr sz="233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4283" indent="-262177" algn="l" defTabSz="1336407" rtl="0" eaLnBrk="1" latinLnBrk="0" hangingPunct="1">
              <a:lnSpc>
                <a:spcPct val="100000"/>
              </a:lnSpc>
              <a:spcBef>
                <a:spcPts val="877"/>
              </a:spcBef>
              <a:buFont typeface="Roboto" panose="02000000000000000000" pitchFamily="2" charset="0"/>
              <a:buChar char="—"/>
              <a:defRPr sz="20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8710" indent="-262177" algn="l" defTabSz="1336407" rtl="0" eaLnBrk="1" latinLnBrk="0" hangingPunct="1">
              <a:lnSpc>
                <a:spcPct val="100000"/>
              </a:lnSpc>
              <a:spcBef>
                <a:spcPts val="877"/>
              </a:spcBef>
              <a:buFont typeface="Arial" panose="020B0604020202020204" pitchFamily="34" charset="0"/>
              <a:buChar char="•"/>
              <a:defRPr sz="20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3135" indent="-262177" algn="l" defTabSz="1336407" rtl="0" eaLnBrk="1" latinLnBrk="0" hangingPunct="1">
              <a:lnSpc>
                <a:spcPct val="100000"/>
              </a:lnSpc>
              <a:spcBef>
                <a:spcPts val="877"/>
              </a:spcBef>
              <a:buFont typeface="Roboto" panose="02000000000000000000" pitchFamily="2" charset="0"/>
              <a:buChar char="—"/>
              <a:defRPr sz="20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37562" indent="-262177" algn="l" defTabSz="1308567" rtl="0" eaLnBrk="1" latinLnBrk="0" hangingPunct="1">
              <a:lnSpc>
                <a:spcPct val="100000"/>
              </a:lnSpc>
              <a:spcBef>
                <a:spcPts val="877"/>
              </a:spcBef>
              <a:buFont typeface="Arial" panose="020B0604020202020204" pitchFamily="34" charset="0"/>
              <a:buChar char="•"/>
              <a:defRPr sz="20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75121" indent="-334102" algn="l" defTabSz="1336407" rtl="0" eaLnBrk="1" latinLnBrk="0" hangingPunct="1">
              <a:lnSpc>
                <a:spcPct val="90000"/>
              </a:lnSpc>
              <a:spcBef>
                <a:spcPts val="731"/>
              </a:spcBef>
              <a:buFont typeface="Arial" panose="020B0604020202020204" pitchFamily="34" charset="0"/>
              <a:buChar char="•"/>
              <a:defRPr sz="2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43326" indent="-334102" algn="l" defTabSz="1336407" rtl="0" eaLnBrk="1" latinLnBrk="0" hangingPunct="1">
              <a:lnSpc>
                <a:spcPct val="90000"/>
              </a:lnSpc>
              <a:spcBef>
                <a:spcPts val="731"/>
              </a:spcBef>
              <a:buFont typeface="Arial" panose="020B0604020202020204" pitchFamily="34" charset="0"/>
              <a:buChar char="•"/>
              <a:defRPr sz="2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11531" indent="-334102" algn="l" defTabSz="1336407" rtl="0" eaLnBrk="1" latinLnBrk="0" hangingPunct="1">
              <a:lnSpc>
                <a:spcPct val="90000"/>
              </a:lnSpc>
              <a:spcBef>
                <a:spcPts val="731"/>
              </a:spcBef>
              <a:buFont typeface="Arial" panose="020B0604020202020204" pitchFamily="34" charset="0"/>
              <a:buChar char="•"/>
              <a:defRPr sz="2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79735" indent="-334102" algn="l" defTabSz="1336407" rtl="0" eaLnBrk="1" latinLnBrk="0" hangingPunct="1">
              <a:lnSpc>
                <a:spcPct val="90000"/>
              </a:lnSpc>
              <a:spcBef>
                <a:spcPts val="731"/>
              </a:spcBef>
              <a:buFont typeface="Arial" panose="020B0604020202020204" pitchFamily="34" charset="0"/>
              <a:buChar char="•"/>
              <a:defRPr sz="2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sv-SE" sz="8000" dirty="0"/>
              <a:t>Drop in och bokade tider här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sv-SE" dirty="0"/>
          </a:p>
          <a:p>
            <a:pPr marL="0" indent="0">
              <a:buFont typeface="Arial" panose="020B0604020202020204" pitchFamily="34" charset="0"/>
              <a:buNone/>
            </a:pPr>
            <a:endParaRPr lang="sv-SE" dirty="0"/>
          </a:p>
          <a:p>
            <a:pPr marL="0" indent="0">
              <a:buFont typeface="Arial" panose="020B0604020202020204" pitchFamily="34" charset="0"/>
              <a:buNone/>
            </a:pPr>
            <a:endParaRPr lang="sv-SE" dirty="0"/>
          </a:p>
        </p:txBody>
      </p:sp>
      <p:sp>
        <p:nvSpPr>
          <p:cNvPr id="3" name="Platshållare för text 3">
            <a:extLst>
              <a:ext uri="{FF2B5EF4-FFF2-40B4-BE49-F238E27FC236}">
                <a16:creationId xmlns:a16="http://schemas.microsoft.com/office/drawing/2014/main" id="{376FAD69-4B0D-9A34-0211-7692B5E7A4DC}"/>
              </a:ext>
            </a:extLst>
          </p:cNvPr>
          <p:cNvSpPr txBox="1">
            <a:spLocks/>
          </p:cNvSpPr>
          <p:nvPr/>
        </p:nvSpPr>
        <p:spPr>
          <a:xfrm>
            <a:off x="2212986" y="6646443"/>
            <a:ext cx="13574686" cy="2122393"/>
          </a:xfrm>
          <a:prstGeom prst="rect">
            <a:avLst/>
          </a:prstGeom>
        </p:spPr>
        <p:txBody>
          <a:bodyPr/>
          <a:lstStyle>
            <a:lvl1pPr marL="263072" indent="-263072" algn="l" defTabSz="1336407" rtl="0" eaLnBrk="1" latinLnBrk="0" hangingPunct="1">
              <a:lnSpc>
                <a:spcPct val="110000"/>
              </a:lnSpc>
              <a:spcBef>
                <a:spcPts val="1754"/>
              </a:spcBef>
              <a:buFont typeface="Arial" panose="020B0604020202020204" pitchFamily="34" charset="0"/>
              <a:buChar char="•"/>
              <a:defRPr sz="233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4283" indent="-262177" algn="l" defTabSz="1336407" rtl="0" eaLnBrk="1" latinLnBrk="0" hangingPunct="1">
              <a:lnSpc>
                <a:spcPct val="100000"/>
              </a:lnSpc>
              <a:spcBef>
                <a:spcPts val="877"/>
              </a:spcBef>
              <a:buFont typeface="Roboto" panose="02000000000000000000" pitchFamily="2" charset="0"/>
              <a:buChar char="—"/>
              <a:defRPr sz="20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8710" indent="-262177" algn="l" defTabSz="1336407" rtl="0" eaLnBrk="1" latinLnBrk="0" hangingPunct="1">
              <a:lnSpc>
                <a:spcPct val="100000"/>
              </a:lnSpc>
              <a:spcBef>
                <a:spcPts val="877"/>
              </a:spcBef>
              <a:buFont typeface="Arial" panose="020B0604020202020204" pitchFamily="34" charset="0"/>
              <a:buChar char="•"/>
              <a:defRPr sz="20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3135" indent="-262177" algn="l" defTabSz="1336407" rtl="0" eaLnBrk="1" latinLnBrk="0" hangingPunct="1">
              <a:lnSpc>
                <a:spcPct val="100000"/>
              </a:lnSpc>
              <a:spcBef>
                <a:spcPts val="877"/>
              </a:spcBef>
              <a:buFont typeface="Roboto" panose="02000000000000000000" pitchFamily="2" charset="0"/>
              <a:buChar char="—"/>
              <a:defRPr sz="20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37562" indent="-262177" algn="l" defTabSz="1308567" rtl="0" eaLnBrk="1" latinLnBrk="0" hangingPunct="1">
              <a:lnSpc>
                <a:spcPct val="100000"/>
              </a:lnSpc>
              <a:spcBef>
                <a:spcPts val="877"/>
              </a:spcBef>
              <a:buFont typeface="Arial" panose="020B0604020202020204" pitchFamily="34" charset="0"/>
              <a:buChar char="•"/>
              <a:defRPr sz="20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75121" indent="-334102" algn="l" defTabSz="1336407" rtl="0" eaLnBrk="1" latinLnBrk="0" hangingPunct="1">
              <a:lnSpc>
                <a:spcPct val="90000"/>
              </a:lnSpc>
              <a:spcBef>
                <a:spcPts val="731"/>
              </a:spcBef>
              <a:buFont typeface="Arial" panose="020B0604020202020204" pitchFamily="34" charset="0"/>
              <a:buChar char="•"/>
              <a:defRPr sz="2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43326" indent="-334102" algn="l" defTabSz="1336407" rtl="0" eaLnBrk="1" latinLnBrk="0" hangingPunct="1">
              <a:lnSpc>
                <a:spcPct val="90000"/>
              </a:lnSpc>
              <a:spcBef>
                <a:spcPts val="731"/>
              </a:spcBef>
              <a:buFont typeface="Arial" panose="020B0604020202020204" pitchFamily="34" charset="0"/>
              <a:buChar char="•"/>
              <a:defRPr sz="2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11531" indent="-334102" algn="l" defTabSz="1336407" rtl="0" eaLnBrk="1" latinLnBrk="0" hangingPunct="1">
              <a:lnSpc>
                <a:spcPct val="90000"/>
              </a:lnSpc>
              <a:spcBef>
                <a:spcPts val="731"/>
              </a:spcBef>
              <a:buFont typeface="Arial" panose="020B0604020202020204" pitchFamily="34" charset="0"/>
              <a:buChar char="•"/>
              <a:defRPr sz="2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79735" indent="-334102" algn="l" defTabSz="1336407" rtl="0" eaLnBrk="1" latinLnBrk="0" hangingPunct="1">
              <a:lnSpc>
                <a:spcPct val="90000"/>
              </a:lnSpc>
              <a:spcBef>
                <a:spcPts val="731"/>
              </a:spcBef>
              <a:buFont typeface="Arial" panose="020B0604020202020204" pitchFamily="34" charset="0"/>
              <a:buChar char="•"/>
              <a:defRPr sz="2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sv-SE" sz="11500" b="1" dirty="0"/>
              <a:t>Säsongsvaccination</a:t>
            </a:r>
            <a:endParaRPr lang="sv-SE" dirty="0"/>
          </a:p>
          <a:p>
            <a:pPr marL="0" indent="0">
              <a:buFont typeface="Arial" panose="020B0604020202020204" pitchFamily="34" charset="0"/>
              <a:buNone/>
            </a:pPr>
            <a:endParaRPr lang="sv-SE" dirty="0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06AC0358-DF78-880E-C381-B112E54102D5}"/>
              </a:ext>
            </a:extLst>
          </p:cNvPr>
          <p:cNvSpPr txBox="1">
            <a:spLocks/>
          </p:cNvSpPr>
          <p:nvPr/>
        </p:nvSpPr>
        <p:spPr>
          <a:xfrm>
            <a:off x="2212986" y="8768836"/>
            <a:ext cx="13574686" cy="1512794"/>
          </a:xfrm>
          <a:prstGeom prst="rect">
            <a:avLst/>
          </a:prstGeom>
        </p:spPr>
        <p:txBody>
          <a:bodyPr/>
          <a:lstStyle>
            <a:lvl1pPr marL="263072" indent="-263072" algn="l" defTabSz="1336407" rtl="0" eaLnBrk="1" latinLnBrk="0" hangingPunct="1">
              <a:lnSpc>
                <a:spcPct val="110000"/>
              </a:lnSpc>
              <a:spcBef>
                <a:spcPts val="1754"/>
              </a:spcBef>
              <a:buFont typeface="Arial" panose="020B0604020202020204" pitchFamily="34" charset="0"/>
              <a:buChar char="•"/>
              <a:defRPr sz="233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4283" indent="-262177" algn="l" defTabSz="1336407" rtl="0" eaLnBrk="1" latinLnBrk="0" hangingPunct="1">
              <a:lnSpc>
                <a:spcPct val="100000"/>
              </a:lnSpc>
              <a:spcBef>
                <a:spcPts val="877"/>
              </a:spcBef>
              <a:buFont typeface="Roboto" panose="02000000000000000000" pitchFamily="2" charset="0"/>
              <a:buChar char="—"/>
              <a:defRPr sz="20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8710" indent="-262177" algn="l" defTabSz="1336407" rtl="0" eaLnBrk="1" latinLnBrk="0" hangingPunct="1">
              <a:lnSpc>
                <a:spcPct val="100000"/>
              </a:lnSpc>
              <a:spcBef>
                <a:spcPts val="877"/>
              </a:spcBef>
              <a:buFont typeface="Arial" panose="020B0604020202020204" pitchFamily="34" charset="0"/>
              <a:buChar char="•"/>
              <a:defRPr sz="20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3135" indent="-262177" algn="l" defTabSz="1336407" rtl="0" eaLnBrk="1" latinLnBrk="0" hangingPunct="1">
              <a:lnSpc>
                <a:spcPct val="100000"/>
              </a:lnSpc>
              <a:spcBef>
                <a:spcPts val="877"/>
              </a:spcBef>
              <a:buFont typeface="Roboto" panose="02000000000000000000" pitchFamily="2" charset="0"/>
              <a:buChar char="—"/>
              <a:defRPr sz="20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37562" indent="-262177" algn="l" defTabSz="1308567" rtl="0" eaLnBrk="1" latinLnBrk="0" hangingPunct="1">
              <a:lnSpc>
                <a:spcPct val="100000"/>
              </a:lnSpc>
              <a:spcBef>
                <a:spcPts val="877"/>
              </a:spcBef>
              <a:buFont typeface="Arial" panose="020B0604020202020204" pitchFamily="34" charset="0"/>
              <a:buChar char="•"/>
              <a:defRPr sz="20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75121" indent="-334102" algn="l" defTabSz="1336407" rtl="0" eaLnBrk="1" latinLnBrk="0" hangingPunct="1">
              <a:lnSpc>
                <a:spcPct val="90000"/>
              </a:lnSpc>
              <a:spcBef>
                <a:spcPts val="731"/>
              </a:spcBef>
              <a:buFont typeface="Arial" panose="020B0604020202020204" pitchFamily="34" charset="0"/>
              <a:buChar char="•"/>
              <a:defRPr sz="2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43326" indent="-334102" algn="l" defTabSz="1336407" rtl="0" eaLnBrk="1" latinLnBrk="0" hangingPunct="1">
              <a:lnSpc>
                <a:spcPct val="90000"/>
              </a:lnSpc>
              <a:spcBef>
                <a:spcPts val="731"/>
              </a:spcBef>
              <a:buFont typeface="Arial" panose="020B0604020202020204" pitchFamily="34" charset="0"/>
              <a:buChar char="•"/>
              <a:defRPr sz="2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11531" indent="-334102" algn="l" defTabSz="1336407" rtl="0" eaLnBrk="1" latinLnBrk="0" hangingPunct="1">
              <a:lnSpc>
                <a:spcPct val="90000"/>
              </a:lnSpc>
              <a:spcBef>
                <a:spcPts val="731"/>
              </a:spcBef>
              <a:buFont typeface="Arial" panose="020B0604020202020204" pitchFamily="34" charset="0"/>
              <a:buChar char="•"/>
              <a:defRPr sz="2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79735" indent="-334102" algn="l" defTabSz="1336407" rtl="0" eaLnBrk="1" latinLnBrk="0" hangingPunct="1">
              <a:lnSpc>
                <a:spcPct val="90000"/>
              </a:lnSpc>
              <a:spcBef>
                <a:spcPts val="731"/>
              </a:spcBef>
              <a:buFont typeface="Arial" panose="020B0604020202020204" pitchFamily="34" charset="0"/>
              <a:buChar char="•"/>
              <a:defRPr sz="2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sv-SE" sz="5400" dirty="0"/>
              <a:t>mot covid-19, influensa och pneumokocker</a:t>
            </a:r>
            <a:endParaRPr lang="sv-SE" dirty="0"/>
          </a:p>
          <a:p>
            <a:pPr marL="0" indent="0">
              <a:buFont typeface="Arial" panose="020B0604020202020204" pitchFamily="34" charset="0"/>
              <a:buNone/>
            </a:pPr>
            <a:endParaRPr lang="sv-SE" dirty="0"/>
          </a:p>
        </p:txBody>
      </p:sp>
      <p:sp>
        <p:nvSpPr>
          <p:cNvPr id="7" name="Pil: höger 6">
            <a:extLst>
              <a:ext uri="{FF2B5EF4-FFF2-40B4-BE49-F238E27FC236}">
                <a16:creationId xmlns:a16="http://schemas.microsoft.com/office/drawing/2014/main" id="{9E638FA2-3FDD-5B62-DC8E-07CB88D80E52}"/>
              </a:ext>
            </a:extLst>
          </p:cNvPr>
          <p:cNvSpPr/>
          <p:nvPr/>
        </p:nvSpPr>
        <p:spPr>
          <a:xfrm rot="5400000">
            <a:off x="6584547" y="14472153"/>
            <a:ext cx="4844657" cy="236220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endParaRPr lang="sv-SE" dirty="0" err="1"/>
          </a:p>
        </p:txBody>
      </p:sp>
      <p:sp>
        <p:nvSpPr>
          <p:cNvPr id="2" name="Ellips 1">
            <a:extLst>
              <a:ext uri="{FF2B5EF4-FFF2-40B4-BE49-F238E27FC236}">
                <a16:creationId xmlns:a16="http://schemas.microsoft.com/office/drawing/2014/main" id="{73BE15F2-C330-B1BD-1F4E-CEC078B6264F}"/>
              </a:ext>
            </a:extLst>
          </p:cNvPr>
          <p:cNvSpPr/>
          <p:nvPr/>
        </p:nvSpPr>
        <p:spPr>
          <a:xfrm>
            <a:off x="7229131" y="2744018"/>
            <a:ext cx="3542400" cy="35433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endParaRPr lang="sv-SE" dirty="0" err="1"/>
          </a:p>
        </p:txBody>
      </p:sp>
      <p:grpSp>
        <p:nvGrpSpPr>
          <p:cNvPr id="4" name="xxIcon">
            <a:extLst>
              <a:ext uri="{FF2B5EF4-FFF2-40B4-BE49-F238E27FC236}">
                <a16:creationId xmlns:a16="http://schemas.microsoft.com/office/drawing/2014/main" id="{7E7D918C-F354-29DA-7D12-6F02F872A976}"/>
              </a:ext>
            </a:extLst>
          </p:cNvPr>
          <p:cNvGrpSpPr>
            <a:grpSpLocks noChangeAspect="1"/>
          </p:cNvGrpSpPr>
          <p:nvPr/>
        </p:nvGrpSpPr>
        <p:grpSpPr>
          <a:xfrm rot="4938531">
            <a:off x="8182514" y="3538691"/>
            <a:ext cx="1635633" cy="1944000"/>
            <a:chOff x="3676078" y="4154233"/>
            <a:chExt cx="641127" cy="762000"/>
          </a:xfrm>
          <a:noFill/>
        </p:grpSpPr>
        <p:sp>
          <p:nvSpPr>
            <p:cNvPr id="8" name="Frihandsfigur: Form 7">
              <a:extLst>
                <a:ext uri="{FF2B5EF4-FFF2-40B4-BE49-F238E27FC236}">
                  <a16:creationId xmlns:a16="http://schemas.microsoft.com/office/drawing/2014/main" id="{F61D58D8-0CDF-4BC4-F229-7A6245800A48}"/>
                </a:ext>
              </a:extLst>
            </p:cNvPr>
            <p:cNvSpPr/>
            <p:nvPr/>
          </p:nvSpPr>
          <p:spPr>
            <a:xfrm>
              <a:off x="3829525" y="4357401"/>
              <a:ext cx="421926" cy="459550"/>
            </a:xfrm>
            <a:custGeom>
              <a:avLst/>
              <a:gdLst>
                <a:gd name="connsiteX0" fmla="*/ 246126 w 421926"/>
                <a:gd name="connsiteY0" fmla="*/ 422529 h 459550"/>
                <a:gd name="connsiteX1" fmla="*/ 384905 w 421926"/>
                <a:gd name="connsiteY1" fmla="*/ 437864 h 459550"/>
                <a:gd name="connsiteX2" fmla="*/ 400241 w 421926"/>
                <a:gd name="connsiteY2" fmla="*/ 299085 h 459550"/>
                <a:gd name="connsiteX3" fmla="*/ 398050 w 421926"/>
                <a:gd name="connsiteY3" fmla="*/ 296418 h 459550"/>
                <a:gd name="connsiteX4" fmla="*/ 151924 w 421926"/>
                <a:gd name="connsiteY4" fmla="*/ 0 h 459550"/>
                <a:gd name="connsiteX5" fmla="*/ 0 w 421926"/>
                <a:gd name="connsiteY5" fmla="*/ 126206 h 459550"/>
                <a:gd name="connsiteX6" fmla="*/ 246221 w 421926"/>
                <a:gd name="connsiteY6" fmla="*/ 422624 h 45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1926" h="459550">
                  <a:moveTo>
                    <a:pt x="246126" y="422529"/>
                  </a:moveTo>
                  <a:cubicBezTo>
                    <a:pt x="280225" y="465106"/>
                    <a:pt x="342329" y="471964"/>
                    <a:pt x="384905" y="437864"/>
                  </a:cubicBezTo>
                  <a:cubicBezTo>
                    <a:pt x="427482" y="403765"/>
                    <a:pt x="434340" y="341662"/>
                    <a:pt x="400241" y="299085"/>
                  </a:cubicBezTo>
                  <a:cubicBezTo>
                    <a:pt x="399479" y="298228"/>
                    <a:pt x="398812" y="297275"/>
                    <a:pt x="398050" y="296418"/>
                  </a:cubicBezTo>
                  <a:lnTo>
                    <a:pt x="151924" y="0"/>
                  </a:lnTo>
                  <a:lnTo>
                    <a:pt x="0" y="126206"/>
                  </a:lnTo>
                  <a:lnTo>
                    <a:pt x="246221" y="422624"/>
                  </a:lnTo>
                  <a:close/>
                </a:path>
              </a:pathLst>
            </a:custGeom>
            <a:noFill/>
            <a:ln w="2857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sv-SE" dirty="0"/>
            </a:p>
          </p:txBody>
        </p:sp>
        <p:sp>
          <p:nvSpPr>
            <p:cNvPr id="9" name="Frihandsfigur: Form 8">
              <a:extLst>
                <a:ext uri="{FF2B5EF4-FFF2-40B4-BE49-F238E27FC236}">
                  <a16:creationId xmlns:a16="http://schemas.microsoft.com/office/drawing/2014/main" id="{8B2F7DFA-5F43-7771-54EE-3D40C64A0130}"/>
                </a:ext>
              </a:extLst>
            </p:cNvPr>
            <p:cNvSpPr/>
            <p:nvPr/>
          </p:nvSpPr>
          <p:spPr>
            <a:xfrm>
              <a:off x="4214716" y="4792789"/>
              <a:ext cx="102488" cy="123443"/>
            </a:xfrm>
            <a:custGeom>
              <a:avLst/>
              <a:gdLst>
                <a:gd name="connsiteX0" fmla="*/ 102489 w 102488"/>
                <a:gd name="connsiteY0" fmla="*/ 123444 h 123443"/>
                <a:gd name="connsiteX1" fmla="*/ 0 w 102488"/>
                <a:gd name="connsiteY1" fmla="*/ 0 h 123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2488" h="123443">
                  <a:moveTo>
                    <a:pt x="102489" y="123444"/>
                  </a:moveTo>
                  <a:lnTo>
                    <a:pt x="0" y="0"/>
                  </a:lnTo>
                </a:path>
              </a:pathLst>
            </a:custGeom>
            <a:ln w="2857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sv-SE" dirty="0"/>
            </a:p>
          </p:txBody>
        </p:sp>
        <p:sp>
          <p:nvSpPr>
            <p:cNvPr id="10" name="Frihandsfigur: Form 9">
              <a:extLst>
                <a:ext uri="{FF2B5EF4-FFF2-40B4-BE49-F238E27FC236}">
                  <a16:creationId xmlns:a16="http://schemas.microsoft.com/office/drawing/2014/main" id="{F81A8380-E5F1-A87A-01B3-26436A3FCCE4}"/>
                </a:ext>
              </a:extLst>
            </p:cNvPr>
            <p:cNvSpPr/>
            <p:nvPr/>
          </p:nvSpPr>
          <p:spPr>
            <a:xfrm>
              <a:off x="3810856" y="4299870"/>
              <a:ext cx="97917" cy="117824"/>
            </a:xfrm>
            <a:custGeom>
              <a:avLst/>
              <a:gdLst>
                <a:gd name="connsiteX0" fmla="*/ 97917 w 97917"/>
                <a:gd name="connsiteY0" fmla="*/ 117824 h 117824"/>
                <a:gd name="connsiteX1" fmla="*/ 0 w 97917"/>
                <a:gd name="connsiteY1" fmla="*/ 0 h 117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7917" h="117824">
                  <a:moveTo>
                    <a:pt x="97917" y="117824"/>
                  </a:moveTo>
                  <a:lnTo>
                    <a:pt x="0" y="0"/>
                  </a:lnTo>
                </a:path>
              </a:pathLst>
            </a:custGeom>
            <a:ln w="2857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sv-SE" dirty="0"/>
            </a:p>
          </p:txBody>
        </p:sp>
        <p:sp>
          <p:nvSpPr>
            <p:cNvPr id="11" name="Frihandsfigur: Form 10">
              <a:extLst>
                <a:ext uri="{FF2B5EF4-FFF2-40B4-BE49-F238E27FC236}">
                  <a16:creationId xmlns:a16="http://schemas.microsoft.com/office/drawing/2014/main" id="{698547AE-4A4D-85CE-B497-B1CA2041CE5F}"/>
                </a:ext>
              </a:extLst>
            </p:cNvPr>
            <p:cNvSpPr/>
            <p:nvPr/>
          </p:nvSpPr>
          <p:spPr>
            <a:xfrm>
              <a:off x="3962415" y="4222560"/>
              <a:ext cx="164542" cy="145508"/>
            </a:xfrm>
            <a:custGeom>
              <a:avLst/>
              <a:gdLst>
                <a:gd name="connsiteX0" fmla="*/ 134858 w 164542"/>
                <a:gd name="connsiteY0" fmla="*/ 145509 h 145508"/>
                <a:gd name="connsiteX1" fmla="*/ 145526 w 164542"/>
                <a:gd name="connsiteY1" fmla="*/ 29685 h 145508"/>
                <a:gd name="connsiteX2" fmla="*/ 29702 w 164542"/>
                <a:gd name="connsiteY2" fmla="*/ 19017 h 145508"/>
                <a:gd name="connsiteX3" fmla="*/ 18939 w 164542"/>
                <a:gd name="connsiteY3" fmla="*/ 134841 h 145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4542" h="145508">
                  <a:moveTo>
                    <a:pt x="134858" y="145509"/>
                  </a:moveTo>
                  <a:cubicBezTo>
                    <a:pt x="169814" y="116458"/>
                    <a:pt x="174577" y="64642"/>
                    <a:pt x="145526" y="29685"/>
                  </a:cubicBezTo>
                  <a:cubicBezTo>
                    <a:pt x="116474" y="-5272"/>
                    <a:pt x="64658" y="-10034"/>
                    <a:pt x="29702" y="19017"/>
                  </a:cubicBezTo>
                  <a:cubicBezTo>
                    <a:pt x="-5255" y="48068"/>
                    <a:pt x="-10018" y="99884"/>
                    <a:pt x="18939" y="134841"/>
                  </a:cubicBezTo>
                </a:path>
              </a:pathLst>
            </a:custGeom>
            <a:noFill/>
            <a:ln w="2857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sv-SE" dirty="0"/>
            </a:p>
          </p:txBody>
        </p:sp>
        <p:sp>
          <p:nvSpPr>
            <p:cNvPr id="12" name="Frihandsfigur: Form 11">
              <a:extLst>
                <a:ext uri="{FF2B5EF4-FFF2-40B4-BE49-F238E27FC236}">
                  <a16:creationId xmlns:a16="http://schemas.microsoft.com/office/drawing/2014/main" id="{60F56F41-2266-E6E2-D9B6-CCCFA8305EFA}"/>
                </a:ext>
              </a:extLst>
            </p:cNvPr>
            <p:cNvSpPr/>
            <p:nvPr/>
          </p:nvSpPr>
          <p:spPr>
            <a:xfrm>
              <a:off x="3683960" y="4453771"/>
              <a:ext cx="145565" cy="164543"/>
            </a:xfrm>
            <a:custGeom>
              <a:avLst/>
              <a:gdLst>
                <a:gd name="connsiteX0" fmla="*/ 134802 w 145565"/>
                <a:gd name="connsiteY0" fmla="*/ 145565 h 164543"/>
                <a:gd name="connsiteX1" fmla="*/ 18978 w 145565"/>
                <a:gd name="connsiteY1" fmla="*/ 134802 h 164543"/>
                <a:gd name="connsiteX2" fmla="*/ 29741 w 145565"/>
                <a:gd name="connsiteY2" fmla="*/ 18978 h 164543"/>
                <a:gd name="connsiteX3" fmla="*/ 145565 w 145565"/>
                <a:gd name="connsiteY3" fmla="*/ 29741 h 164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5565" h="164543">
                  <a:moveTo>
                    <a:pt x="134802" y="145565"/>
                  </a:moveTo>
                  <a:cubicBezTo>
                    <a:pt x="99845" y="174617"/>
                    <a:pt x="47934" y="169759"/>
                    <a:pt x="18978" y="134802"/>
                  </a:cubicBezTo>
                  <a:cubicBezTo>
                    <a:pt x="-10073" y="99845"/>
                    <a:pt x="-5216" y="47934"/>
                    <a:pt x="29741" y="18978"/>
                  </a:cubicBezTo>
                  <a:cubicBezTo>
                    <a:pt x="64698" y="-10073"/>
                    <a:pt x="116514" y="-5215"/>
                    <a:pt x="145565" y="29741"/>
                  </a:cubicBezTo>
                </a:path>
              </a:pathLst>
            </a:custGeom>
            <a:noFill/>
            <a:ln w="2857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sv-SE" dirty="0"/>
            </a:p>
          </p:txBody>
        </p:sp>
        <p:sp>
          <p:nvSpPr>
            <p:cNvPr id="13" name="Frihandsfigur: Form 12">
              <a:extLst>
                <a:ext uri="{FF2B5EF4-FFF2-40B4-BE49-F238E27FC236}">
                  <a16:creationId xmlns:a16="http://schemas.microsoft.com/office/drawing/2014/main" id="{8C679935-8A42-D19F-9B84-AC7DCD8992C2}"/>
                </a:ext>
              </a:extLst>
            </p:cNvPr>
            <p:cNvSpPr/>
            <p:nvPr/>
          </p:nvSpPr>
          <p:spPr>
            <a:xfrm>
              <a:off x="3928490" y="4476559"/>
              <a:ext cx="151923" cy="126111"/>
            </a:xfrm>
            <a:custGeom>
              <a:avLst/>
              <a:gdLst>
                <a:gd name="connsiteX0" fmla="*/ 151924 w 151923"/>
                <a:gd name="connsiteY0" fmla="*/ 0 h 126111"/>
                <a:gd name="connsiteX1" fmla="*/ 0 w 151923"/>
                <a:gd name="connsiteY1" fmla="*/ 126111 h 126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1923" h="126111">
                  <a:moveTo>
                    <a:pt x="151924" y="0"/>
                  </a:moveTo>
                  <a:lnTo>
                    <a:pt x="0" y="126111"/>
                  </a:lnTo>
                </a:path>
              </a:pathLst>
            </a:custGeom>
            <a:ln w="2857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sv-SE" dirty="0"/>
            </a:p>
          </p:txBody>
        </p:sp>
        <p:sp>
          <p:nvSpPr>
            <p:cNvPr id="14" name="Frihandsfigur: Form 13">
              <a:extLst>
                <a:ext uri="{FF2B5EF4-FFF2-40B4-BE49-F238E27FC236}">
                  <a16:creationId xmlns:a16="http://schemas.microsoft.com/office/drawing/2014/main" id="{11D2235B-935B-C19A-10D5-6C2905A08506}"/>
                </a:ext>
              </a:extLst>
            </p:cNvPr>
            <p:cNvSpPr/>
            <p:nvPr/>
          </p:nvSpPr>
          <p:spPr>
            <a:xfrm>
              <a:off x="4105465" y="4552473"/>
              <a:ext cx="38004" cy="31527"/>
            </a:xfrm>
            <a:custGeom>
              <a:avLst/>
              <a:gdLst>
                <a:gd name="connsiteX0" fmla="*/ 38005 w 38004"/>
                <a:gd name="connsiteY0" fmla="*/ 0 h 31527"/>
                <a:gd name="connsiteX1" fmla="*/ 0 w 38004"/>
                <a:gd name="connsiteY1" fmla="*/ 31528 h 31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04" h="31527">
                  <a:moveTo>
                    <a:pt x="38005" y="0"/>
                  </a:moveTo>
                  <a:lnTo>
                    <a:pt x="0" y="31528"/>
                  </a:lnTo>
                </a:path>
              </a:pathLst>
            </a:custGeom>
            <a:ln w="2857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sv-SE" dirty="0"/>
            </a:p>
          </p:txBody>
        </p:sp>
        <p:sp>
          <p:nvSpPr>
            <p:cNvPr id="15" name="Frihandsfigur: Form 14">
              <a:extLst>
                <a:ext uri="{FF2B5EF4-FFF2-40B4-BE49-F238E27FC236}">
                  <a16:creationId xmlns:a16="http://schemas.microsoft.com/office/drawing/2014/main" id="{FFE21B4E-2775-3369-55CE-2CCF2CF001BB}"/>
                </a:ext>
              </a:extLst>
            </p:cNvPr>
            <p:cNvSpPr/>
            <p:nvPr/>
          </p:nvSpPr>
          <p:spPr>
            <a:xfrm>
              <a:off x="4168615" y="4628387"/>
              <a:ext cx="37909" cy="31527"/>
            </a:xfrm>
            <a:custGeom>
              <a:avLst/>
              <a:gdLst>
                <a:gd name="connsiteX0" fmla="*/ 37910 w 37909"/>
                <a:gd name="connsiteY0" fmla="*/ 0 h 31527"/>
                <a:gd name="connsiteX1" fmla="*/ 0 w 37909"/>
                <a:gd name="connsiteY1" fmla="*/ 31528 h 31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909" h="31527">
                  <a:moveTo>
                    <a:pt x="37910" y="0"/>
                  </a:moveTo>
                  <a:lnTo>
                    <a:pt x="0" y="31528"/>
                  </a:lnTo>
                </a:path>
              </a:pathLst>
            </a:custGeom>
            <a:ln w="2857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sv-SE" dirty="0"/>
            </a:p>
          </p:txBody>
        </p:sp>
        <p:sp>
          <p:nvSpPr>
            <p:cNvPr id="16" name="Frihandsfigur: Form 15">
              <a:extLst>
                <a:ext uri="{FF2B5EF4-FFF2-40B4-BE49-F238E27FC236}">
                  <a16:creationId xmlns:a16="http://schemas.microsoft.com/office/drawing/2014/main" id="{308486F9-34E3-EF24-6B27-5B031BAA7451}"/>
                </a:ext>
              </a:extLst>
            </p:cNvPr>
            <p:cNvSpPr/>
            <p:nvPr/>
          </p:nvSpPr>
          <p:spPr>
            <a:xfrm>
              <a:off x="3676078" y="4154233"/>
              <a:ext cx="164592" cy="164592"/>
            </a:xfrm>
            <a:custGeom>
              <a:avLst/>
              <a:gdLst>
                <a:gd name="connsiteX0" fmla="*/ 164592 w 164592"/>
                <a:gd name="connsiteY0" fmla="*/ 82296 h 164592"/>
                <a:gd name="connsiteX1" fmla="*/ 82296 w 164592"/>
                <a:gd name="connsiteY1" fmla="*/ 164592 h 164592"/>
                <a:gd name="connsiteX2" fmla="*/ 0 w 164592"/>
                <a:gd name="connsiteY2" fmla="*/ 82296 h 164592"/>
                <a:gd name="connsiteX3" fmla="*/ 82296 w 164592"/>
                <a:gd name="connsiteY3" fmla="*/ 0 h 164592"/>
                <a:gd name="connsiteX4" fmla="*/ 164592 w 164592"/>
                <a:gd name="connsiteY4" fmla="*/ 82296 h 164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592" h="164592">
                  <a:moveTo>
                    <a:pt x="164592" y="82296"/>
                  </a:moveTo>
                  <a:cubicBezTo>
                    <a:pt x="164592" y="127747"/>
                    <a:pt x="127747" y="164592"/>
                    <a:pt x="82296" y="164592"/>
                  </a:cubicBezTo>
                  <a:cubicBezTo>
                    <a:pt x="36845" y="164592"/>
                    <a:pt x="0" y="127747"/>
                    <a:pt x="0" y="82296"/>
                  </a:cubicBezTo>
                  <a:cubicBezTo>
                    <a:pt x="0" y="36845"/>
                    <a:pt x="36845" y="0"/>
                    <a:pt x="82296" y="0"/>
                  </a:cubicBezTo>
                  <a:cubicBezTo>
                    <a:pt x="127747" y="0"/>
                    <a:pt x="164592" y="36845"/>
                    <a:pt x="164592" y="82296"/>
                  </a:cubicBezTo>
                  <a:close/>
                </a:path>
              </a:pathLst>
            </a:custGeom>
            <a:noFill/>
            <a:ln w="2857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sv-SE" dirty="0"/>
            </a:p>
          </p:txBody>
        </p:sp>
      </p:grpSp>
    </p:spTree>
    <p:extLst>
      <p:ext uri="{BB962C8B-B14F-4D97-AF65-F5344CB8AC3E}">
        <p14:creationId xmlns:p14="http://schemas.microsoft.com/office/powerpoint/2010/main" val="10080202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440EFC-B581-DD2D-E243-02A66514F3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590B101C-4859-6F60-A16C-7083E4046445}"/>
              </a:ext>
            </a:extLst>
          </p:cNvPr>
          <p:cNvSpPr txBox="1">
            <a:spLocks/>
          </p:cNvSpPr>
          <p:nvPr/>
        </p:nvSpPr>
        <p:spPr>
          <a:xfrm>
            <a:off x="1956483" y="11256513"/>
            <a:ext cx="13574686" cy="10373315"/>
          </a:xfrm>
          <a:prstGeom prst="rect">
            <a:avLst/>
          </a:prstGeom>
        </p:spPr>
        <p:txBody>
          <a:bodyPr/>
          <a:lstStyle>
            <a:lvl1pPr marL="263072" indent="-263072" algn="l" defTabSz="1336407" rtl="0" eaLnBrk="1" latinLnBrk="0" hangingPunct="1">
              <a:lnSpc>
                <a:spcPct val="110000"/>
              </a:lnSpc>
              <a:spcBef>
                <a:spcPts val="1754"/>
              </a:spcBef>
              <a:buFont typeface="Arial" panose="020B0604020202020204" pitchFamily="34" charset="0"/>
              <a:buChar char="•"/>
              <a:defRPr sz="233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4283" indent="-262177" algn="l" defTabSz="1336407" rtl="0" eaLnBrk="1" latinLnBrk="0" hangingPunct="1">
              <a:lnSpc>
                <a:spcPct val="100000"/>
              </a:lnSpc>
              <a:spcBef>
                <a:spcPts val="877"/>
              </a:spcBef>
              <a:buFont typeface="Roboto" panose="02000000000000000000" pitchFamily="2" charset="0"/>
              <a:buChar char="—"/>
              <a:defRPr sz="20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8710" indent="-262177" algn="l" defTabSz="1336407" rtl="0" eaLnBrk="1" latinLnBrk="0" hangingPunct="1">
              <a:lnSpc>
                <a:spcPct val="100000"/>
              </a:lnSpc>
              <a:spcBef>
                <a:spcPts val="877"/>
              </a:spcBef>
              <a:buFont typeface="Arial" panose="020B0604020202020204" pitchFamily="34" charset="0"/>
              <a:buChar char="•"/>
              <a:defRPr sz="20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3135" indent="-262177" algn="l" defTabSz="1336407" rtl="0" eaLnBrk="1" latinLnBrk="0" hangingPunct="1">
              <a:lnSpc>
                <a:spcPct val="100000"/>
              </a:lnSpc>
              <a:spcBef>
                <a:spcPts val="877"/>
              </a:spcBef>
              <a:buFont typeface="Roboto" panose="02000000000000000000" pitchFamily="2" charset="0"/>
              <a:buChar char="—"/>
              <a:defRPr sz="20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37562" indent="-262177" algn="l" defTabSz="1308567" rtl="0" eaLnBrk="1" latinLnBrk="0" hangingPunct="1">
              <a:lnSpc>
                <a:spcPct val="100000"/>
              </a:lnSpc>
              <a:spcBef>
                <a:spcPts val="877"/>
              </a:spcBef>
              <a:buFont typeface="Arial" panose="020B0604020202020204" pitchFamily="34" charset="0"/>
              <a:buChar char="•"/>
              <a:defRPr sz="20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75121" indent="-334102" algn="l" defTabSz="1336407" rtl="0" eaLnBrk="1" latinLnBrk="0" hangingPunct="1">
              <a:lnSpc>
                <a:spcPct val="90000"/>
              </a:lnSpc>
              <a:spcBef>
                <a:spcPts val="731"/>
              </a:spcBef>
              <a:buFont typeface="Arial" panose="020B0604020202020204" pitchFamily="34" charset="0"/>
              <a:buChar char="•"/>
              <a:defRPr sz="2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43326" indent="-334102" algn="l" defTabSz="1336407" rtl="0" eaLnBrk="1" latinLnBrk="0" hangingPunct="1">
              <a:lnSpc>
                <a:spcPct val="90000"/>
              </a:lnSpc>
              <a:spcBef>
                <a:spcPts val="731"/>
              </a:spcBef>
              <a:buFont typeface="Arial" panose="020B0604020202020204" pitchFamily="34" charset="0"/>
              <a:buChar char="•"/>
              <a:defRPr sz="2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11531" indent="-334102" algn="l" defTabSz="1336407" rtl="0" eaLnBrk="1" latinLnBrk="0" hangingPunct="1">
              <a:lnSpc>
                <a:spcPct val="90000"/>
              </a:lnSpc>
              <a:spcBef>
                <a:spcPts val="731"/>
              </a:spcBef>
              <a:buFont typeface="Arial" panose="020B0604020202020204" pitchFamily="34" charset="0"/>
              <a:buChar char="•"/>
              <a:defRPr sz="2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79735" indent="-334102" algn="l" defTabSz="1336407" rtl="0" eaLnBrk="1" latinLnBrk="0" hangingPunct="1">
              <a:lnSpc>
                <a:spcPct val="90000"/>
              </a:lnSpc>
              <a:spcBef>
                <a:spcPts val="731"/>
              </a:spcBef>
              <a:buFont typeface="Arial" panose="020B0604020202020204" pitchFamily="34" charset="0"/>
              <a:buChar char="•"/>
              <a:defRPr sz="2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5600" dirty="0"/>
              <a:t>Måndag 2 november klockan 13.00-16.30</a:t>
            </a:r>
          </a:p>
          <a:p>
            <a:pPr marL="0" indent="0">
              <a:buNone/>
            </a:pPr>
            <a:r>
              <a:rPr lang="sv-SE" sz="5600" dirty="0"/>
              <a:t>Tisdag 3 november klockan 13.00-16.30</a:t>
            </a:r>
          </a:p>
          <a:p>
            <a:pPr marL="0" indent="0">
              <a:buNone/>
            </a:pPr>
            <a:r>
              <a:rPr lang="sv-SE" sz="5600" dirty="0"/>
              <a:t>XX</a:t>
            </a:r>
          </a:p>
          <a:p>
            <a:pPr marL="0" indent="0">
              <a:buNone/>
            </a:pPr>
            <a:r>
              <a:rPr lang="sv-SE" sz="5600" dirty="0"/>
              <a:t>XX</a:t>
            </a:r>
          </a:p>
          <a:p>
            <a:pPr marL="0" indent="0">
              <a:buNone/>
            </a:pPr>
            <a:r>
              <a:rPr lang="sv-SE" sz="5600" dirty="0"/>
              <a:t>XX</a:t>
            </a:r>
          </a:p>
          <a:p>
            <a:pPr marL="0" indent="0">
              <a:buNone/>
            </a:pPr>
            <a:r>
              <a:rPr lang="sv-SE" sz="5600" dirty="0"/>
              <a:t>XX</a:t>
            </a:r>
          </a:p>
          <a:p>
            <a:pPr marL="0" indent="0">
              <a:buNone/>
            </a:pPr>
            <a:r>
              <a:rPr lang="sv-SE" sz="5600" dirty="0"/>
              <a:t>XX</a:t>
            </a:r>
          </a:p>
          <a:p>
            <a:pPr marL="0" indent="0">
              <a:buNone/>
            </a:pPr>
            <a:r>
              <a:rPr lang="sv-SE" sz="5600" dirty="0"/>
              <a:t>XX</a:t>
            </a:r>
            <a:br>
              <a:rPr lang="sv-SE" sz="5600" dirty="0"/>
            </a:br>
            <a:r>
              <a:rPr lang="sv-SE" sz="5600" dirty="0" err="1"/>
              <a:t>XX</a:t>
            </a:r>
            <a:endParaRPr lang="sv-SE" sz="5600" dirty="0"/>
          </a:p>
          <a:p>
            <a:pPr marL="0" indent="0">
              <a:buFont typeface="Arial" panose="020B0604020202020204" pitchFamily="34" charset="0"/>
              <a:buNone/>
            </a:pPr>
            <a:endParaRPr lang="sv-SE" dirty="0"/>
          </a:p>
          <a:p>
            <a:pPr marL="0" indent="0">
              <a:buFont typeface="Arial" panose="020B0604020202020204" pitchFamily="34" charset="0"/>
              <a:buNone/>
            </a:pPr>
            <a:endParaRPr lang="sv-SE" dirty="0"/>
          </a:p>
          <a:p>
            <a:pPr marL="0" indent="0">
              <a:buFont typeface="Arial" panose="020B0604020202020204" pitchFamily="34" charset="0"/>
              <a:buNone/>
            </a:pPr>
            <a:endParaRPr lang="sv-SE" dirty="0"/>
          </a:p>
          <a:p>
            <a:pPr marL="0" indent="0">
              <a:buFont typeface="Arial" panose="020B0604020202020204" pitchFamily="34" charset="0"/>
              <a:buNone/>
            </a:pPr>
            <a:endParaRPr lang="sv-SE" dirty="0"/>
          </a:p>
        </p:txBody>
      </p:sp>
      <p:sp>
        <p:nvSpPr>
          <p:cNvPr id="3" name="Platshållare för text 3">
            <a:extLst>
              <a:ext uri="{FF2B5EF4-FFF2-40B4-BE49-F238E27FC236}">
                <a16:creationId xmlns:a16="http://schemas.microsoft.com/office/drawing/2014/main" id="{834F8197-62F1-0A32-E5AE-25D461F6A940}"/>
              </a:ext>
            </a:extLst>
          </p:cNvPr>
          <p:cNvSpPr txBox="1">
            <a:spLocks/>
          </p:cNvSpPr>
          <p:nvPr/>
        </p:nvSpPr>
        <p:spPr>
          <a:xfrm>
            <a:off x="2212986" y="6983508"/>
            <a:ext cx="13574686" cy="2954152"/>
          </a:xfrm>
          <a:prstGeom prst="rect">
            <a:avLst/>
          </a:prstGeom>
        </p:spPr>
        <p:txBody>
          <a:bodyPr/>
          <a:lstStyle>
            <a:lvl1pPr marL="263072" indent="-263072" algn="l" defTabSz="1336407" rtl="0" eaLnBrk="1" latinLnBrk="0" hangingPunct="1">
              <a:lnSpc>
                <a:spcPct val="110000"/>
              </a:lnSpc>
              <a:spcBef>
                <a:spcPts val="1754"/>
              </a:spcBef>
              <a:buFont typeface="Arial" panose="020B0604020202020204" pitchFamily="34" charset="0"/>
              <a:buChar char="•"/>
              <a:defRPr sz="233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4283" indent="-262177" algn="l" defTabSz="1336407" rtl="0" eaLnBrk="1" latinLnBrk="0" hangingPunct="1">
              <a:lnSpc>
                <a:spcPct val="100000"/>
              </a:lnSpc>
              <a:spcBef>
                <a:spcPts val="877"/>
              </a:spcBef>
              <a:buFont typeface="Roboto" panose="02000000000000000000" pitchFamily="2" charset="0"/>
              <a:buChar char="—"/>
              <a:defRPr sz="20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8710" indent="-262177" algn="l" defTabSz="1336407" rtl="0" eaLnBrk="1" latinLnBrk="0" hangingPunct="1">
              <a:lnSpc>
                <a:spcPct val="100000"/>
              </a:lnSpc>
              <a:spcBef>
                <a:spcPts val="877"/>
              </a:spcBef>
              <a:buFont typeface="Arial" panose="020B0604020202020204" pitchFamily="34" charset="0"/>
              <a:buChar char="•"/>
              <a:defRPr sz="20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3135" indent="-262177" algn="l" defTabSz="1336407" rtl="0" eaLnBrk="1" latinLnBrk="0" hangingPunct="1">
              <a:lnSpc>
                <a:spcPct val="100000"/>
              </a:lnSpc>
              <a:spcBef>
                <a:spcPts val="877"/>
              </a:spcBef>
              <a:buFont typeface="Roboto" panose="02000000000000000000" pitchFamily="2" charset="0"/>
              <a:buChar char="—"/>
              <a:defRPr sz="20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37562" indent="-262177" algn="l" defTabSz="1308567" rtl="0" eaLnBrk="1" latinLnBrk="0" hangingPunct="1">
              <a:lnSpc>
                <a:spcPct val="100000"/>
              </a:lnSpc>
              <a:spcBef>
                <a:spcPts val="877"/>
              </a:spcBef>
              <a:buFont typeface="Arial" panose="020B0604020202020204" pitchFamily="34" charset="0"/>
              <a:buChar char="•"/>
              <a:defRPr sz="20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75121" indent="-334102" algn="l" defTabSz="1336407" rtl="0" eaLnBrk="1" latinLnBrk="0" hangingPunct="1">
              <a:lnSpc>
                <a:spcPct val="90000"/>
              </a:lnSpc>
              <a:spcBef>
                <a:spcPts val="731"/>
              </a:spcBef>
              <a:buFont typeface="Arial" panose="020B0604020202020204" pitchFamily="34" charset="0"/>
              <a:buChar char="•"/>
              <a:defRPr sz="2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43326" indent="-334102" algn="l" defTabSz="1336407" rtl="0" eaLnBrk="1" latinLnBrk="0" hangingPunct="1">
              <a:lnSpc>
                <a:spcPct val="90000"/>
              </a:lnSpc>
              <a:spcBef>
                <a:spcPts val="731"/>
              </a:spcBef>
              <a:buFont typeface="Arial" panose="020B0604020202020204" pitchFamily="34" charset="0"/>
              <a:buChar char="•"/>
              <a:defRPr sz="2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11531" indent="-334102" algn="l" defTabSz="1336407" rtl="0" eaLnBrk="1" latinLnBrk="0" hangingPunct="1">
              <a:lnSpc>
                <a:spcPct val="90000"/>
              </a:lnSpc>
              <a:spcBef>
                <a:spcPts val="731"/>
              </a:spcBef>
              <a:buFont typeface="Arial" panose="020B0604020202020204" pitchFamily="34" charset="0"/>
              <a:buChar char="•"/>
              <a:defRPr sz="2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79735" indent="-334102" algn="l" defTabSz="1336407" rtl="0" eaLnBrk="1" latinLnBrk="0" hangingPunct="1">
              <a:lnSpc>
                <a:spcPct val="90000"/>
              </a:lnSpc>
              <a:spcBef>
                <a:spcPts val="731"/>
              </a:spcBef>
              <a:buFont typeface="Arial" panose="020B0604020202020204" pitchFamily="34" charset="0"/>
              <a:buChar char="•"/>
              <a:defRPr sz="2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12000" b="1" dirty="0"/>
              <a:t>Drop in-vaccination</a:t>
            </a:r>
            <a:endParaRPr lang="sv-SE" sz="12000" dirty="0"/>
          </a:p>
          <a:p>
            <a:pPr marL="0" indent="0">
              <a:buFont typeface="Arial" panose="020B0604020202020204" pitchFamily="34" charset="0"/>
              <a:buNone/>
            </a:pPr>
            <a:endParaRPr lang="sv-SE" dirty="0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06580D8-EB22-EB79-DA82-9BBFEA6FEE56}"/>
              </a:ext>
            </a:extLst>
          </p:cNvPr>
          <p:cNvSpPr txBox="1">
            <a:spLocks/>
          </p:cNvSpPr>
          <p:nvPr/>
        </p:nvSpPr>
        <p:spPr>
          <a:xfrm>
            <a:off x="1908186" y="9209180"/>
            <a:ext cx="13574686" cy="1003971"/>
          </a:xfrm>
          <a:prstGeom prst="rect">
            <a:avLst/>
          </a:prstGeom>
        </p:spPr>
        <p:txBody>
          <a:bodyPr/>
          <a:lstStyle>
            <a:lvl1pPr marL="263072" indent="-263072" algn="l" defTabSz="1336407" rtl="0" eaLnBrk="1" latinLnBrk="0" hangingPunct="1">
              <a:lnSpc>
                <a:spcPct val="110000"/>
              </a:lnSpc>
              <a:spcBef>
                <a:spcPts val="1754"/>
              </a:spcBef>
              <a:buFont typeface="Arial" panose="020B0604020202020204" pitchFamily="34" charset="0"/>
              <a:buChar char="•"/>
              <a:defRPr sz="233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4283" indent="-262177" algn="l" defTabSz="1336407" rtl="0" eaLnBrk="1" latinLnBrk="0" hangingPunct="1">
              <a:lnSpc>
                <a:spcPct val="100000"/>
              </a:lnSpc>
              <a:spcBef>
                <a:spcPts val="877"/>
              </a:spcBef>
              <a:buFont typeface="Roboto" panose="02000000000000000000" pitchFamily="2" charset="0"/>
              <a:buChar char="—"/>
              <a:defRPr sz="20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8710" indent="-262177" algn="l" defTabSz="1336407" rtl="0" eaLnBrk="1" latinLnBrk="0" hangingPunct="1">
              <a:lnSpc>
                <a:spcPct val="100000"/>
              </a:lnSpc>
              <a:spcBef>
                <a:spcPts val="877"/>
              </a:spcBef>
              <a:buFont typeface="Arial" panose="020B0604020202020204" pitchFamily="34" charset="0"/>
              <a:buChar char="•"/>
              <a:defRPr sz="20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3135" indent="-262177" algn="l" defTabSz="1336407" rtl="0" eaLnBrk="1" latinLnBrk="0" hangingPunct="1">
              <a:lnSpc>
                <a:spcPct val="100000"/>
              </a:lnSpc>
              <a:spcBef>
                <a:spcPts val="877"/>
              </a:spcBef>
              <a:buFont typeface="Roboto" panose="02000000000000000000" pitchFamily="2" charset="0"/>
              <a:buChar char="—"/>
              <a:defRPr sz="20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37562" indent="-262177" algn="l" defTabSz="1308567" rtl="0" eaLnBrk="1" latinLnBrk="0" hangingPunct="1">
              <a:lnSpc>
                <a:spcPct val="100000"/>
              </a:lnSpc>
              <a:spcBef>
                <a:spcPts val="877"/>
              </a:spcBef>
              <a:buFont typeface="Arial" panose="020B0604020202020204" pitchFamily="34" charset="0"/>
              <a:buChar char="•"/>
              <a:defRPr sz="20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75121" indent="-334102" algn="l" defTabSz="1336407" rtl="0" eaLnBrk="1" latinLnBrk="0" hangingPunct="1">
              <a:lnSpc>
                <a:spcPct val="90000"/>
              </a:lnSpc>
              <a:spcBef>
                <a:spcPts val="731"/>
              </a:spcBef>
              <a:buFont typeface="Arial" panose="020B0604020202020204" pitchFamily="34" charset="0"/>
              <a:buChar char="•"/>
              <a:defRPr sz="2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43326" indent="-334102" algn="l" defTabSz="1336407" rtl="0" eaLnBrk="1" latinLnBrk="0" hangingPunct="1">
              <a:lnSpc>
                <a:spcPct val="90000"/>
              </a:lnSpc>
              <a:spcBef>
                <a:spcPts val="731"/>
              </a:spcBef>
              <a:buFont typeface="Arial" panose="020B0604020202020204" pitchFamily="34" charset="0"/>
              <a:buChar char="•"/>
              <a:defRPr sz="2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11531" indent="-334102" algn="l" defTabSz="1336407" rtl="0" eaLnBrk="1" latinLnBrk="0" hangingPunct="1">
              <a:lnSpc>
                <a:spcPct val="90000"/>
              </a:lnSpc>
              <a:spcBef>
                <a:spcPts val="731"/>
              </a:spcBef>
              <a:buFont typeface="Arial" panose="020B0604020202020204" pitchFamily="34" charset="0"/>
              <a:buChar char="•"/>
              <a:defRPr sz="2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79735" indent="-334102" algn="l" defTabSz="1336407" rtl="0" eaLnBrk="1" latinLnBrk="0" hangingPunct="1">
              <a:lnSpc>
                <a:spcPct val="90000"/>
              </a:lnSpc>
              <a:spcBef>
                <a:spcPts val="731"/>
              </a:spcBef>
              <a:buFont typeface="Arial" panose="020B0604020202020204" pitchFamily="34" charset="0"/>
              <a:buChar char="•"/>
              <a:defRPr sz="2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sv-SE" sz="5400" dirty="0"/>
              <a:t>mot covid-19, influensa och pneumokocker</a:t>
            </a:r>
          </a:p>
        </p:txBody>
      </p:sp>
      <p:sp>
        <p:nvSpPr>
          <p:cNvPr id="2" name="Ellips 1">
            <a:extLst>
              <a:ext uri="{FF2B5EF4-FFF2-40B4-BE49-F238E27FC236}">
                <a16:creationId xmlns:a16="http://schemas.microsoft.com/office/drawing/2014/main" id="{024E71A4-602A-D5ED-6E47-F1AAACD732BE}"/>
              </a:ext>
            </a:extLst>
          </p:cNvPr>
          <p:cNvSpPr/>
          <p:nvPr/>
        </p:nvSpPr>
        <p:spPr>
          <a:xfrm>
            <a:off x="7229131" y="2744018"/>
            <a:ext cx="3542400" cy="35433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endParaRPr lang="sv-SE" dirty="0" err="1"/>
          </a:p>
        </p:txBody>
      </p:sp>
      <p:grpSp>
        <p:nvGrpSpPr>
          <p:cNvPr id="6" name="xxIcon">
            <a:extLst>
              <a:ext uri="{FF2B5EF4-FFF2-40B4-BE49-F238E27FC236}">
                <a16:creationId xmlns:a16="http://schemas.microsoft.com/office/drawing/2014/main" id="{2AA4F55C-6A9A-6903-4D7D-B28EC75877F2}"/>
              </a:ext>
            </a:extLst>
          </p:cNvPr>
          <p:cNvGrpSpPr>
            <a:grpSpLocks noChangeAspect="1"/>
          </p:cNvGrpSpPr>
          <p:nvPr/>
        </p:nvGrpSpPr>
        <p:grpSpPr>
          <a:xfrm rot="4938531">
            <a:off x="8182514" y="3538691"/>
            <a:ext cx="1635633" cy="1944000"/>
            <a:chOff x="3676078" y="4154233"/>
            <a:chExt cx="641127" cy="762000"/>
          </a:xfrm>
          <a:noFill/>
        </p:grpSpPr>
        <p:sp>
          <p:nvSpPr>
            <p:cNvPr id="7" name="Frihandsfigur: Form 6">
              <a:extLst>
                <a:ext uri="{FF2B5EF4-FFF2-40B4-BE49-F238E27FC236}">
                  <a16:creationId xmlns:a16="http://schemas.microsoft.com/office/drawing/2014/main" id="{AC21780E-7F13-69EE-3457-7360EF67FE41}"/>
                </a:ext>
              </a:extLst>
            </p:cNvPr>
            <p:cNvSpPr/>
            <p:nvPr/>
          </p:nvSpPr>
          <p:spPr>
            <a:xfrm>
              <a:off x="3829525" y="4357401"/>
              <a:ext cx="421926" cy="459550"/>
            </a:xfrm>
            <a:custGeom>
              <a:avLst/>
              <a:gdLst>
                <a:gd name="connsiteX0" fmla="*/ 246126 w 421926"/>
                <a:gd name="connsiteY0" fmla="*/ 422529 h 459550"/>
                <a:gd name="connsiteX1" fmla="*/ 384905 w 421926"/>
                <a:gd name="connsiteY1" fmla="*/ 437864 h 459550"/>
                <a:gd name="connsiteX2" fmla="*/ 400241 w 421926"/>
                <a:gd name="connsiteY2" fmla="*/ 299085 h 459550"/>
                <a:gd name="connsiteX3" fmla="*/ 398050 w 421926"/>
                <a:gd name="connsiteY3" fmla="*/ 296418 h 459550"/>
                <a:gd name="connsiteX4" fmla="*/ 151924 w 421926"/>
                <a:gd name="connsiteY4" fmla="*/ 0 h 459550"/>
                <a:gd name="connsiteX5" fmla="*/ 0 w 421926"/>
                <a:gd name="connsiteY5" fmla="*/ 126206 h 459550"/>
                <a:gd name="connsiteX6" fmla="*/ 246221 w 421926"/>
                <a:gd name="connsiteY6" fmla="*/ 422624 h 45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1926" h="459550">
                  <a:moveTo>
                    <a:pt x="246126" y="422529"/>
                  </a:moveTo>
                  <a:cubicBezTo>
                    <a:pt x="280225" y="465106"/>
                    <a:pt x="342329" y="471964"/>
                    <a:pt x="384905" y="437864"/>
                  </a:cubicBezTo>
                  <a:cubicBezTo>
                    <a:pt x="427482" y="403765"/>
                    <a:pt x="434340" y="341662"/>
                    <a:pt x="400241" y="299085"/>
                  </a:cubicBezTo>
                  <a:cubicBezTo>
                    <a:pt x="399479" y="298228"/>
                    <a:pt x="398812" y="297275"/>
                    <a:pt x="398050" y="296418"/>
                  </a:cubicBezTo>
                  <a:lnTo>
                    <a:pt x="151924" y="0"/>
                  </a:lnTo>
                  <a:lnTo>
                    <a:pt x="0" y="126206"/>
                  </a:lnTo>
                  <a:lnTo>
                    <a:pt x="246221" y="422624"/>
                  </a:lnTo>
                  <a:close/>
                </a:path>
              </a:pathLst>
            </a:custGeom>
            <a:noFill/>
            <a:ln w="2857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sv-SE" dirty="0"/>
            </a:p>
          </p:txBody>
        </p:sp>
        <p:sp>
          <p:nvSpPr>
            <p:cNvPr id="8" name="Frihandsfigur: Form 7">
              <a:extLst>
                <a:ext uri="{FF2B5EF4-FFF2-40B4-BE49-F238E27FC236}">
                  <a16:creationId xmlns:a16="http://schemas.microsoft.com/office/drawing/2014/main" id="{CE2E8916-8E8A-DCA3-C6ED-702CA944802C}"/>
                </a:ext>
              </a:extLst>
            </p:cNvPr>
            <p:cNvSpPr/>
            <p:nvPr/>
          </p:nvSpPr>
          <p:spPr>
            <a:xfrm>
              <a:off x="4214716" y="4792789"/>
              <a:ext cx="102488" cy="123443"/>
            </a:xfrm>
            <a:custGeom>
              <a:avLst/>
              <a:gdLst>
                <a:gd name="connsiteX0" fmla="*/ 102489 w 102488"/>
                <a:gd name="connsiteY0" fmla="*/ 123444 h 123443"/>
                <a:gd name="connsiteX1" fmla="*/ 0 w 102488"/>
                <a:gd name="connsiteY1" fmla="*/ 0 h 123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2488" h="123443">
                  <a:moveTo>
                    <a:pt x="102489" y="123444"/>
                  </a:moveTo>
                  <a:lnTo>
                    <a:pt x="0" y="0"/>
                  </a:lnTo>
                </a:path>
              </a:pathLst>
            </a:custGeom>
            <a:ln w="2857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sv-SE" dirty="0"/>
            </a:p>
          </p:txBody>
        </p:sp>
        <p:sp>
          <p:nvSpPr>
            <p:cNvPr id="9" name="Frihandsfigur: Form 8">
              <a:extLst>
                <a:ext uri="{FF2B5EF4-FFF2-40B4-BE49-F238E27FC236}">
                  <a16:creationId xmlns:a16="http://schemas.microsoft.com/office/drawing/2014/main" id="{6A54CF20-A25D-58D9-A4D9-347566F246B0}"/>
                </a:ext>
              </a:extLst>
            </p:cNvPr>
            <p:cNvSpPr/>
            <p:nvPr/>
          </p:nvSpPr>
          <p:spPr>
            <a:xfrm>
              <a:off x="3810856" y="4299870"/>
              <a:ext cx="97917" cy="117824"/>
            </a:xfrm>
            <a:custGeom>
              <a:avLst/>
              <a:gdLst>
                <a:gd name="connsiteX0" fmla="*/ 97917 w 97917"/>
                <a:gd name="connsiteY0" fmla="*/ 117824 h 117824"/>
                <a:gd name="connsiteX1" fmla="*/ 0 w 97917"/>
                <a:gd name="connsiteY1" fmla="*/ 0 h 117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7917" h="117824">
                  <a:moveTo>
                    <a:pt x="97917" y="117824"/>
                  </a:moveTo>
                  <a:lnTo>
                    <a:pt x="0" y="0"/>
                  </a:lnTo>
                </a:path>
              </a:pathLst>
            </a:custGeom>
            <a:ln w="2857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sv-SE" dirty="0"/>
            </a:p>
          </p:txBody>
        </p:sp>
        <p:sp>
          <p:nvSpPr>
            <p:cNvPr id="10" name="Frihandsfigur: Form 9">
              <a:extLst>
                <a:ext uri="{FF2B5EF4-FFF2-40B4-BE49-F238E27FC236}">
                  <a16:creationId xmlns:a16="http://schemas.microsoft.com/office/drawing/2014/main" id="{059B605F-AF21-C9F2-35B3-34F59A526946}"/>
                </a:ext>
              </a:extLst>
            </p:cNvPr>
            <p:cNvSpPr/>
            <p:nvPr/>
          </p:nvSpPr>
          <p:spPr>
            <a:xfrm>
              <a:off x="3962415" y="4222560"/>
              <a:ext cx="164542" cy="145508"/>
            </a:xfrm>
            <a:custGeom>
              <a:avLst/>
              <a:gdLst>
                <a:gd name="connsiteX0" fmla="*/ 134858 w 164542"/>
                <a:gd name="connsiteY0" fmla="*/ 145509 h 145508"/>
                <a:gd name="connsiteX1" fmla="*/ 145526 w 164542"/>
                <a:gd name="connsiteY1" fmla="*/ 29685 h 145508"/>
                <a:gd name="connsiteX2" fmla="*/ 29702 w 164542"/>
                <a:gd name="connsiteY2" fmla="*/ 19017 h 145508"/>
                <a:gd name="connsiteX3" fmla="*/ 18939 w 164542"/>
                <a:gd name="connsiteY3" fmla="*/ 134841 h 145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4542" h="145508">
                  <a:moveTo>
                    <a:pt x="134858" y="145509"/>
                  </a:moveTo>
                  <a:cubicBezTo>
                    <a:pt x="169814" y="116458"/>
                    <a:pt x="174577" y="64642"/>
                    <a:pt x="145526" y="29685"/>
                  </a:cubicBezTo>
                  <a:cubicBezTo>
                    <a:pt x="116474" y="-5272"/>
                    <a:pt x="64658" y="-10034"/>
                    <a:pt x="29702" y="19017"/>
                  </a:cubicBezTo>
                  <a:cubicBezTo>
                    <a:pt x="-5255" y="48068"/>
                    <a:pt x="-10018" y="99884"/>
                    <a:pt x="18939" y="134841"/>
                  </a:cubicBezTo>
                </a:path>
              </a:pathLst>
            </a:custGeom>
            <a:noFill/>
            <a:ln w="2857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sv-SE" dirty="0"/>
            </a:p>
          </p:txBody>
        </p:sp>
        <p:sp>
          <p:nvSpPr>
            <p:cNvPr id="11" name="Frihandsfigur: Form 10">
              <a:extLst>
                <a:ext uri="{FF2B5EF4-FFF2-40B4-BE49-F238E27FC236}">
                  <a16:creationId xmlns:a16="http://schemas.microsoft.com/office/drawing/2014/main" id="{9BBCBAE5-2EC9-28FC-A339-AF547F6DCE87}"/>
                </a:ext>
              </a:extLst>
            </p:cNvPr>
            <p:cNvSpPr/>
            <p:nvPr/>
          </p:nvSpPr>
          <p:spPr>
            <a:xfrm>
              <a:off x="3683960" y="4453771"/>
              <a:ext cx="145565" cy="164543"/>
            </a:xfrm>
            <a:custGeom>
              <a:avLst/>
              <a:gdLst>
                <a:gd name="connsiteX0" fmla="*/ 134802 w 145565"/>
                <a:gd name="connsiteY0" fmla="*/ 145565 h 164543"/>
                <a:gd name="connsiteX1" fmla="*/ 18978 w 145565"/>
                <a:gd name="connsiteY1" fmla="*/ 134802 h 164543"/>
                <a:gd name="connsiteX2" fmla="*/ 29741 w 145565"/>
                <a:gd name="connsiteY2" fmla="*/ 18978 h 164543"/>
                <a:gd name="connsiteX3" fmla="*/ 145565 w 145565"/>
                <a:gd name="connsiteY3" fmla="*/ 29741 h 164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5565" h="164543">
                  <a:moveTo>
                    <a:pt x="134802" y="145565"/>
                  </a:moveTo>
                  <a:cubicBezTo>
                    <a:pt x="99845" y="174617"/>
                    <a:pt x="47934" y="169759"/>
                    <a:pt x="18978" y="134802"/>
                  </a:cubicBezTo>
                  <a:cubicBezTo>
                    <a:pt x="-10073" y="99845"/>
                    <a:pt x="-5216" y="47934"/>
                    <a:pt x="29741" y="18978"/>
                  </a:cubicBezTo>
                  <a:cubicBezTo>
                    <a:pt x="64698" y="-10073"/>
                    <a:pt x="116514" y="-5215"/>
                    <a:pt x="145565" y="29741"/>
                  </a:cubicBezTo>
                </a:path>
              </a:pathLst>
            </a:custGeom>
            <a:noFill/>
            <a:ln w="2857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sv-SE" dirty="0"/>
            </a:p>
          </p:txBody>
        </p:sp>
        <p:sp>
          <p:nvSpPr>
            <p:cNvPr id="12" name="Frihandsfigur: Form 11">
              <a:extLst>
                <a:ext uri="{FF2B5EF4-FFF2-40B4-BE49-F238E27FC236}">
                  <a16:creationId xmlns:a16="http://schemas.microsoft.com/office/drawing/2014/main" id="{DA1C0BDE-96A0-1F39-EB9A-BF20DEA2AD8E}"/>
                </a:ext>
              </a:extLst>
            </p:cNvPr>
            <p:cNvSpPr/>
            <p:nvPr/>
          </p:nvSpPr>
          <p:spPr>
            <a:xfrm>
              <a:off x="3928490" y="4476559"/>
              <a:ext cx="151923" cy="126111"/>
            </a:xfrm>
            <a:custGeom>
              <a:avLst/>
              <a:gdLst>
                <a:gd name="connsiteX0" fmla="*/ 151924 w 151923"/>
                <a:gd name="connsiteY0" fmla="*/ 0 h 126111"/>
                <a:gd name="connsiteX1" fmla="*/ 0 w 151923"/>
                <a:gd name="connsiteY1" fmla="*/ 126111 h 126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1923" h="126111">
                  <a:moveTo>
                    <a:pt x="151924" y="0"/>
                  </a:moveTo>
                  <a:lnTo>
                    <a:pt x="0" y="126111"/>
                  </a:lnTo>
                </a:path>
              </a:pathLst>
            </a:custGeom>
            <a:ln w="2857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sv-SE" dirty="0"/>
            </a:p>
          </p:txBody>
        </p:sp>
        <p:sp>
          <p:nvSpPr>
            <p:cNvPr id="13" name="Frihandsfigur: Form 12">
              <a:extLst>
                <a:ext uri="{FF2B5EF4-FFF2-40B4-BE49-F238E27FC236}">
                  <a16:creationId xmlns:a16="http://schemas.microsoft.com/office/drawing/2014/main" id="{01419494-BCD0-E668-D942-4CFF36A1F3CF}"/>
                </a:ext>
              </a:extLst>
            </p:cNvPr>
            <p:cNvSpPr/>
            <p:nvPr/>
          </p:nvSpPr>
          <p:spPr>
            <a:xfrm>
              <a:off x="4105465" y="4552473"/>
              <a:ext cx="38004" cy="31527"/>
            </a:xfrm>
            <a:custGeom>
              <a:avLst/>
              <a:gdLst>
                <a:gd name="connsiteX0" fmla="*/ 38005 w 38004"/>
                <a:gd name="connsiteY0" fmla="*/ 0 h 31527"/>
                <a:gd name="connsiteX1" fmla="*/ 0 w 38004"/>
                <a:gd name="connsiteY1" fmla="*/ 31528 h 31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04" h="31527">
                  <a:moveTo>
                    <a:pt x="38005" y="0"/>
                  </a:moveTo>
                  <a:lnTo>
                    <a:pt x="0" y="31528"/>
                  </a:lnTo>
                </a:path>
              </a:pathLst>
            </a:custGeom>
            <a:ln w="2857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sv-SE" dirty="0"/>
            </a:p>
          </p:txBody>
        </p:sp>
        <p:sp>
          <p:nvSpPr>
            <p:cNvPr id="14" name="Frihandsfigur: Form 13">
              <a:extLst>
                <a:ext uri="{FF2B5EF4-FFF2-40B4-BE49-F238E27FC236}">
                  <a16:creationId xmlns:a16="http://schemas.microsoft.com/office/drawing/2014/main" id="{977C80B5-C60D-6D68-5C19-C71BFDBA15DE}"/>
                </a:ext>
              </a:extLst>
            </p:cNvPr>
            <p:cNvSpPr/>
            <p:nvPr/>
          </p:nvSpPr>
          <p:spPr>
            <a:xfrm>
              <a:off x="4168615" y="4628387"/>
              <a:ext cx="37909" cy="31527"/>
            </a:xfrm>
            <a:custGeom>
              <a:avLst/>
              <a:gdLst>
                <a:gd name="connsiteX0" fmla="*/ 37910 w 37909"/>
                <a:gd name="connsiteY0" fmla="*/ 0 h 31527"/>
                <a:gd name="connsiteX1" fmla="*/ 0 w 37909"/>
                <a:gd name="connsiteY1" fmla="*/ 31528 h 31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909" h="31527">
                  <a:moveTo>
                    <a:pt x="37910" y="0"/>
                  </a:moveTo>
                  <a:lnTo>
                    <a:pt x="0" y="31528"/>
                  </a:lnTo>
                </a:path>
              </a:pathLst>
            </a:custGeom>
            <a:ln w="2857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sv-SE" dirty="0"/>
            </a:p>
          </p:txBody>
        </p:sp>
        <p:sp>
          <p:nvSpPr>
            <p:cNvPr id="15" name="Frihandsfigur: Form 14">
              <a:extLst>
                <a:ext uri="{FF2B5EF4-FFF2-40B4-BE49-F238E27FC236}">
                  <a16:creationId xmlns:a16="http://schemas.microsoft.com/office/drawing/2014/main" id="{12AC28FA-F5E6-D4DD-761A-B0E088F04B9E}"/>
                </a:ext>
              </a:extLst>
            </p:cNvPr>
            <p:cNvSpPr/>
            <p:nvPr/>
          </p:nvSpPr>
          <p:spPr>
            <a:xfrm>
              <a:off x="3676078" y="4154233"/>
              <a:ext cx="164592" cy="164592"/>
            </a:xfrm>
            <a:custGeom>
              <a:avLst/>
              <a:gdLst>
                <a:gd name="connsiteX0" fmla="*/ 164592 w 164592"/>
                <a:gd name="connsiteY0" fmla="*/ 82296 h 164592"/>
                <a:gd name="connsiteX1" fmla="*/ 82296 w 164592"/>
                <a:gd name="connsiteY1" fmla="*/ 164592 h 164592"/>
                <a:gd name="connsiteX2" fmla="*/ 0 w 164592"/>
                <a:gd name="connsiteY2" fmla="*/ 82296 h 164592"/>
                <a:gd name="connsiteX3" fmla="*/ 82296 w 164592"/>
                <a:gd name="connsiteY3" fmla="*/ 0 h 164592"/>
                <a:gd name="connsiteX4" fmla="*/ 164592 w 164592"/>
                <a:gd name="connsiteY4" fmla="*/ 82296 h 164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592" h="164592">
                  <a:moveTo>
                    <a:pt x="164592" y="82296"/>
                  </a:moveTo>
                  <a:cubicBezTo>
                    <a:pt x="164592" y="127747"/>
                    <a:pt x="127747" y="164592"/>
                    <a:pt x="82296" y="164592"/>
                  </a:cubicBezTo>
                  <a:cubicBezTo>
                    <a:pt x="36845" y="164592"/>
                    <a:pt x="0" y="127747"/>
                    <a:pt x="0" y="82296"/>
                  </a:cubicBezTo>
                  <a:cubicBezTo>
                    <a:pt x="0" y="36845"/>
                    <a:pt x="36845" y="0"/>
                    <a:pt x="82296" y="0"/>
                  </a:cubicBezTo>
                  <a:cubicBezTo>
                    <a:pt x="127747" y="0"/>
                    <a:pt x="164592" y="36845"/>
                    <a:pt x="164592" y="82296"/>
                  </a:cubicBezTo>
                  <a:close/>
                </a:path>
              </a:pathLst>
            </a:custGeom>
            <a:noFill/>
            <a:ln w="2857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sv-SE" dirty="0"/>
            </a:p>
          </p:txBody>
        </p:sp>
      </p:grpSp>
    </p:spTree>
    <p:extLst>
      <p:ext uri="{BB962C8B-B14F-4D97-AF65-F5344CB8AC3E}">
        <p14:creationId xmlns:p14="http://schemas.microsoft.com/office/powerpoint/2010/main" val="66039261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G_LANGUAGETEXTBOX" val="Sv"/>
</p:tagLst>
</file>

<file path=ppt/theme/theme1.xml><?xml version="1.0" encoding="utf-8"?>
<a:theme xmlns:a="http://schemas.openxmlformats.org/drawingml/2006/main" name="Region Östergötland">
  <a:themeElements>
    <a:clrScheme name="Region Östergötland 1">
      <a:dk1>
        <a:sysClr val="windowText" lastClr="000000"/>
      </a:dk1>
      <a:lt1>
        <a:sysClr val="window" lastClr="FFFFFF"/>
      </a:lt1>
      <a:dk2>
        <a:srgbClr val="FB575C"/>
      </a:dk2>
      <a:lt2>
        <a:srgbClr val="0861CE"/>
      </a:lt2>
      <a:accent1>
        <a:srgbClr val="182745"/>
      </a:accent1>
      <a:accent2>
        <a:srgbClr val="EBECF0"/>
      </a:accent2>
      <a:accent3>
        <a:srgbClr val="4D648A"/>
      </a:accent3>
      <a:accent4>
        <a:srgbClr val="0861CE"/>
      </a:accent4>
      <a:accent5>
        <a:srgbClr val="707580"/>
      </a:accent5>
      <a:accent6>
        <a:srgbClr val="242831"/>
      </a:accent6>
      <a:hlink>
        <a:srgbClr val="000000"/>
      </a:hlink>
      <a:folHlink>
        <a:srgbClr val="000000"/>
      </a:folHlink>
    </a:clrScheme>
    <a:fontScheme name="Region Östergötland Ny">
      <a:majorFont>
        <a:latin typeface="Roboto Light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lnSpc>
            <a:spcPct val="110000"/>
          </a:lnSpc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sz="2000" smtClean="0">
            <a:latin typeface="+mj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tartbild.pptx  -  Skrivskyddad" id="{CF37655C-90A6-424E-9B54-46D6A045F071}" vid="{726C345F-4439-4E0E-B5A8-86136D5FEC61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478</TotalTime>
  <Words>63</Words>
  <Application>Microsoft Office PowerPoint</Application>
  <PresentationFormat>Anpassad</PresentationFormat>
  <Paragraphs>24</Paragraphs>
  <Slides>4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4</vt:i4>
      </vt:variant>
    </vt:vector>
  </HeadingPairs>
  <TitlesOfParts>
    <vt:vector size="8" baseType="lpstr">
      <vt:lpstr>Arial</vt:lpstr>
      <vt:lpstr>Calibri</vt:lpstr>
      <vt:lpstr>Roboto</vt:lpstr>
      <vt:lpstr>Region Östergötland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Bromée Sanna</dc:creator>
  <cp:lastModifiedBy>Arfvelin Hanna</cp:lastModifiedBy>
  <cp:revision>16</cp:revision>
  <dcterms:created xsi:type="dcterms:W3CDTF">2023-04-13T12:27:40Z</dcterms:created>
  <dcterms:modified xsi:type="dcterms:W3CDTF">2026-10-12T20:44:37Z</dcterms:modified>
</cp:coreProperties>
</file>