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90" r:id="rId4"/>
    <p:sldId id="262" r:id="rId5"/>
    <p:sldId id="292" r:id="rId6"/>
    <p:sldId id="294" r:id="rId7"/>
    <p:sldId id="295" r:id="rId8"/>
    <p:sldId id="264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122E"/>
    <a:srgbClr val="9D1E52"/>
    <a:srgbClr val="FB575C"/>
    <a:srgbClr val="D47800"/>
    <a:srgbClr val="092D59"/>
    <a:srgbClr val="4D648A"/>
    <a:srgbClr val="2A6C81"/>
    <a:srgbClr val="BCC811"/>
    <a:srgbClr val="817D0F"/>
    <a:srgbClr val="92A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82" autoAdjust="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DB0DE-A76C-4454-8BAD-35CFAF34EACF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06A6E-8D88-46A0-AFD6-BCEEB2A978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993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06A6E-8D88-46A0-AFD6-BCEEB2A97831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715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06A6E-8D88-46A0-AFD6-BCEEB2A97831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8311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0D660B2D-E564-F7AF-547C-0AD5BA5DDC3E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5A503F-55DF-4592-97CA-D0517782D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Nyckelpersonträff MittVaccin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D086EDF-7F58-4D7A-9A76-DC9DEA88F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2837104"/>
            <a:ext cx="9073650" cy="1942713"/>
          </a:xfrm>
        </p:spPr>
        <p:txBody>
          <a:bodyPr/>
          <a:lstStyle/>
          <a:p>
            <a:r>
              <a:rPr lang="sv-SE" dirty="0"/>
              <a:t>27 feb 2025</a:t>
            </a:r>
          </a:p>
          <a:p>
            <a:endParaRPr lang="sv-SE" dirty="0"/>
          </a:p>
          <a:p>
            <a:r>
              <a:rPr lang="sv-SE" dirty="0"/>
              <a:t>Karin Björklund och Johanna Råsten</a:t>
            </a:r>
          </a:p>
        </p:txBody>
      </p:sp>
    </p:spTree>
    <p:extLst>
      <p:ext uri="{BB962C8B-B14F-4D97-AF65-F5344CB8AC3E}">
        <p14:creationId xmlns:p14="http://schemas.microsoft.com/office/powerpoint/2010/main" val="33975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2073CFA-AD35-4BEF-9543-901369F91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0F0D5E-575E-4759-B740-0CBCBCC2B63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22000" y="1805599"/>
            <a:ext cx="8748000" cy="4060800"/>
          </a:xfrm>
        </p:spPr>
        <p:txBody>
          <a:bodyPr/>
          <a:lstStyle/>
          <a:p>
            <a:r>
              <a:rPr lang="sv-SE" dirty="0"/>
              <a:t>Information om releasen</a:t>
            </a:r>
          </a:p>
          <a:p>
            <a:r>
              <a:rPr lang="sv-SE" dirty="0"/>
              <a:t>Demo </a:t>
            </a:r>
          </a:p>
          <a:p>
            <a:pPr lvl="1"/>
            <a:r>
              <a:rPr lang="sv-SE" dirty="0"/>
              <a:t>Ordinera vaccin – användarroll Läkare</a:t>
            </a:r>
          </a:p>
          <a:p>
            <a:pPr lvl="1"/>
            <a:r>
              <a:rPr lang="sv-SE" dirty="0"/>
              <a:t>Vaccinera utifrån befintlig ordination – användarroll Sjuksköterska</a:t>
            </a:r>
          </a:p>
          <a:p>
            <a:pPr lvl="1"/>
            <a:r>
              <a:rPr lang="sv-SE" dirty="0"/>
              <a:t>Ordinera och vaccinera – användarroll Sjuksköterska med ordinationsrätt</a:t>
            </a:r>
          </a:p>
          <a:p>
            <a:r>
              <a:rPr lang="sv-SE" dirty="0"/>
              <a:t>Sammanfattning av nyheter</a:t>
            </a:r>
          </a:p>
          <a:p>
            <a:r>
              <a:rPr lang="sv-SE" dirty="0"/>
              <a:t>Digital identifiering vid bokning</a:t>
            </a:r>
          </a:p>
          <a:p>
            <a:r>
              <a:rPr lang="sv-SE" dirty="0"/>
              <a:t>Frågor?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66A8235-07D3-68BB-BD3A-45837E816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758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2D3609-1103-66F0-522A-B684710751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Information om releasen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7F2187-ED29-E99F-3837-18CCB1007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2837105"/>
            <a:ext cx="8847771" cy="1604266"/>
          </a:xfrm>
        </p:spPr>
        <p:txBody>
          <a:bodyPr/>
          <a:lstStyle/>
          <a:p>
            <a:r>
              <a:rPr lang="sv-SE" dirty="0"/>
              <a:t>Tid: 250313 20:30- ca 00:00.</a:t>
            </a:r>
          </a:p>
          <a:p>
            <a:endParaRPr lang="sv-SE" dirty="0"/>
          </a:p>
          <a:p>
            <a:r>
              <a:rPr lang="sv-SE" dirty="0"/>
              <a:t>MittVaccin Journal inklusive </a:t>
            </a:r>
            <a:r>
              <a:rPr lang="sv-SE" dirty="0" err="1"/>
              <a:t>onlinebokningen</a:t>
            </a:r>
            <a:r>
              <a:rPr lang="sv-SE" dirty="0"/>
              <a:t> kommer vara avstängt under denna tid.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834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ABD2C75-0251-9EE2-ADB4-881DC5680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6645" y="2339344"/>
            <a:ext cx="3676068" cy="1401384"/>
          </a:xfrm>
        </p:spPr>
        <p:txBody>
          <a:bodyPr/>
          <a:lstStyle/>
          <a:p>
            <a:pPr algn="ctr"/>
            <a:r>
              <a:rPr lang="sv-SE" dirty="0"/>
              <a:t>Demo</a:t>
            </a:r>
            <a:br>
              <a:rPr lang="sv-SE" dirty="0"/>
            </a:b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6AE4D5-F170-DFCD-79BF-05FFF642662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360363" cy="252413"/>
          </a:xfrm>
        </p:spPr>
        <p:txBody>
          <a:bodyPr/>
          <a:lstStyle/>
          <a:p>
            <a:fld id="{5204B58B-0420-4827-A2A8-7A3D043AFDDE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7ECB6A-731C-B668-757E-1E756827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nyheter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EFA5F000-620F-8321-0407-581172B2D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5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725D33-39C5-7B6F-B671-1F1BBD5C5D2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Formulär för vaccination som ändrar utseende och funktion beroende på om användaren väljer att endast ordinera, att ordinera och vaccinera eller bara fylla i Hälsodeklaration.</a:t>
            </a:r>
          </a:p>
          <a:p>
            <a:r>
              <a:rPr lang="sv-SE" dirty="0"/>
              <a:t>Användaren kan uppdatera vaccinsaldo och lägga till </a:t>
            </a:r>
            <a:r>
              <a:rPr lang="sv-SE" dirty="0" err="1"/>
              <a:t>batch</a:t>
            </a:r>
            <a:r>
              <a:rPr lang="sv-SE" dirty="0"/>
              <a:t> och hantera Kundgrupper i samma formulär.</a:t>
            </a:r>
          </a:p>
          <a:p>
            <a:r>
              <a:rPr lang="sv-SE" dirty="0"/>
              <a:t>Om användaren inte har fyllt i alla obligatoriska uppgifter, kommer fokus på skärmen flyttas till rätt del i formuläret så att det blir tydligt vad som behöver kompletteras</a:t>
            </a:r>
          </a:p>
          <a:p>
            <a:r>
              <a:rPr lang="sv-SE" dirty="0"/>
              <a:t>Samtycke för minderårig kommer endast vara obligatorisk vid vaccination.</a:t>
            </a:r>
          </a:p>
          <a:p>
            <a:r>
              <a:rPr lang="sv-SE" dirty="0"/>
              <a:t>Om påminnelse om nästkommande dos är aktiverad, visas det med en ”grön bock” på en kalendersymbol.</a:t>
            </a:r>
          </a:p>
        </p:txBody>
      </p:sp>
    </p:spTree>
    <p:extLst>
      <p:ext uri="{BB962C8B-B14F-4D97-AF65-F5344CB8AC3E}">
        <p14:creationId xmlns:p14="http://schemas.microsoft.com/office/powerpoint/2010/main" val="790088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2D3609-1103-66F0-522A-B684710751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Kommande release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7F2187-ED29-E99F-3837-18CCB10076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Maj 2025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853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89335F-E72C-D19B-3AAF-70421F246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om digital identifiering vid bokning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1371E94-E02E-AA2C-5A93-F19A8D60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7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C19831D-B1DB-CA88-6FB8-735347DE85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059254" cy="288649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Den </a:t>
            </a:r>
            <a:r>
              <a:rPr lang="sv-SE" b="1" dirty="0"/>
              <a:t>10 mars 2025 </a:t>
            </a:r>
            <a:r>
              <a:rPr lang="sv-SE" dirty="0"/>
              <a:t>införs krav på digital identifiering vid bokning av vaccination. </a:t>
            </a:r>
          </a:p>
          <a:p>
            <a:pPr marL="0" indent="0">
              <a:buNone/>
            </a:pPr>
            <a:r>
              <a:rPr lang="sv-SE" i="1" dirty="0"/>
              <a:t>Obs! ändrad tid.</a:t>
            </a:r>
          </a:p>
          <a:p>
            <a:r>
              <a:rPr lang="sv-SE" dirty="0"/>
              <a:t>Vid digital identifiering används </a:t>
            </a:r>
            <a:r>
              <a:rPr lang="sv-SE" dirty="0" err="1"/>
              <a:t>BankID</a:t>
            </a:r>
            <a:r>
              <a:rPr lang="sv-SE" dirty="0"/>
              <a:t> eller Freja eID+. </a:t>
            </a:r>
          </a:p>
          <a:p>
            <a:r>
              <a:rPr lang="sv-SE" dirty="0"/>
              <a:t>Information till invånare sker via 1177.se och de som saknar digitalt ID hänvisas att kontakta aktuell vaccinationsmottagning.</a:t>
            </a:r>
          </a:p>
          <a:p>
            <a:r>
              <a:rPr lang="sv-SE" dirty="0"/>
              <a:t>Vårdnadshavare </a:t>
            </a:r>
            <a:r>
              <a:rPr lang="sv-SE" i="1" dirty="0"/>
              <a:t>kan få </a:t>
            </a:r>
            <a:r>
              <a:rPr lang="sv-SE" dirty="0"/>
              <a:t>möjlighet att boka tid och se bokade tider för den de är vårdnadshavare för.</a:t>
            </a:r>
          </a:p>
        </p:txBody>
      </p:sp>
    </p:spTree>
    <p:extLst>
      <p:ext uri="{BB962C8B-B14F-4D97-AF65-F5344CB8AC3E}">
        <p14:creationId xmlns:p14="http://schemas.microsoft.com/office/powerpoint/2010/main" val="342427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9A0B44-8008-F09F-7B6A-02B66C27A0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162215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50257349-C28F-46BC-BC95-6B58CFD36E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" y="0"/>
            <a:ext cx="12192000" cy="6858000"/>
          </a:xfrm>
          <a:prstGeom prst="rect">
            <a:avLst/>
          </a:prstGeom>
        </p:spPr>
      </p:pic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1BD9BDCC-E001-38AF-DC79-854ED2F24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76494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sz="16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Östergötland 1">
    <a:dk1>
      <a:sysClr val="windowText" lastClr="000000"/>
    </a:dk1>
    <a:lt1>
      <a:sysClr val="window" lastClr="FFFFFF"/>
    </a:lt1>
    <a:dk2>
      <a:srgbClr val="FB575C"/>
    </a:dk2>
    <a:lt2>
      <a:srgbClr val="0861CE"/>
    </a:lt2>
    <a:accent1>
      <a:srgbClr val="182745"/>
    </a:accent1>
    <a:accent2>
      <a:srgbClr val="EBECF0"/>
    </a:accent2>
    <a:accent3>
      <a:srgbClr val="4D648A"/>
    </a:accent3>
    <a:accent4>
      <a:srgbClr val="0861CE"/>
    </a:accent4>
    <a:accent5>
      <a:srgbClr val="707580"/>
    </a:accent5>
    <a:accent6>
      <a:srgbClr val="242831"/>
    </a:accent6>
    <a:hlink>
      <a:srgbClr val="000000"/>
    </a:hlink>
    <a:folHlink>
      <a:srgbClr val="000000"/>
    </a:folHlink>
  </a:clrScheme>
</a:themeOverride>
</file>

<file path=ppt/theme/themeOverride2.xml><?xml version="1.0" encoding="utf-8"?>
<a:themeOverride xmlns:a="http://schemas.openxmlformats.org/drawingml/2006/main">
  <a:clrScheme name="Region Östergötland 1">
    <a:dk1>
      <a:sysClr val="windowText" lastClr="000000"/>
    </a:dk1>
    <a:lt1>
      <a:sysClr val="window" lastClr="FFFFFF"/>
    </a:lt1>
    <a:dk2>
      <a:srgbClr val="FB575C"/>
    </a:dk2>
    <a:lt2>
      <a:srgbClr val="0861CE"/>
    </a:lt2>
    <a:accent1>
      <a:srgbClr val="182745"/>
    </a:accent1>
    <a:accent2>
      <a:srgbClr val="EBECF0"/>
    </a:accent2>
    <a:accent3>
      <a:srgbClr val="4D648A"/>
    </a:accent3>
    <a:accent4>
      <a:srgbClr val="0861CE"/>
    </a:accent4>
    <a:accent5>
      <a:srgbClr val="707580"/>
    </a:accent5>
    <a:accent6>
      <a:srgbClr val="242831"/>
    </a:accent6>
    <a:hlink>
      <a:srgbClr val="000000"/>
    </a:hlink>
    <a:folHlink>
      <a:srgbClr val="0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2336</TotalTime>
  <Words>256</Words>
  <Application>Microsoft Office PowerPoint</Application>
  <PresentationFormat>Bredbild</PresentationFormat>
  <Paragraphs>40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Roboto</vt:lpstr>
      <vt:lpstr>Region Östergötland</vt:lpstr>
      <vt:lpstr>Nyckelpersonträff MittVaccin</vt:lpstr>
      <vt:lpstr>Agenda</vt:lpstr>
      <vt:lpstr>Information om releasen</vt:lpstr>
      <vt:lpstr>Demo </vt:lpstr>
      <vt:lpstr>Sammanfattning av nyheter</vt:lpstr>
      <vt:lpstr>Kommande release</vt:lpstr>
      <vt:lpstr>Information om digital identifiering vid bokning</vt:lpstr>
      <vt:lpstr>Frågor?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Björklund Karin</cp:lastModifiedBy>
  <cp:revision>187</cp:revision>
  <dcterms:created xsi:type="dcterms:W3CDTF">2022-01-31T12:20:33Z</dcterms:created>
  <dcterms:modified xsi:type="dcterms:W3CDTF">2025-02-27T11:48:30Z</dcterms:modified>
</cp:coreProperties>
</file>