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3" r:id="rId3"/>
    <p:sldId id="265" r:id="rId4"/>
    <p:sldId id="273" r:id="rId5"/>
    <p:sldId id="27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A9C4"/>
    <a:srgbClr val="2A6C81"/>
    <a:srgbClr val="6F122E"/>
    <a:srgbClr val="9D1E52"/>
    <a:srgbClr val="FB575C"/>
    <a:srgbClr val="D47800"/>
    <a:srgbClr val="092D59"/>
    <a:srgbClr val="4D648A"/>
    <a:srgbClr val="BCC811"/>
    <a:srgbClr val="817D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just format 1 - Dekorfärg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llanmörkt format 2 - Dekorfär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llanmörkt format 4 - Dekorfärg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D083AE6-46FA-4A59-8FB0-9F97EB10719F}" styleName="Ljust format 3 - Dekorfärg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just format 2 - Dekorfärg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82" autoAdjust="0"/>
  </p:normalViewPr>
  <p:slideViewPr>
    <p:cSldViewPr snapToGrid="0">
      <p:cViewPr varScale="1">
        <p:scale>
          <a:sx n="67" d="100"/>
          <a:sy n="67" d="100"/>
        </p:scale>
        <p:origin x="528" y="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D84711-CE46-46AE-A9C0-EB69DC9F732E}" type="datetimeFigureOut">
              <a:rPr lang="sv-SE" smtClean="0"/>
              <a:t>2023-09-01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625486-E4B8-43B1-AC52-D4D951CC36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0047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25486-E4B8-43B1-AC52-D4D951CC36C2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913954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CD1F8-D0DA-49B4-8ADD-C6789CD6E024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57384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Beskriv målbilden för verksamheten. Var ska vi vara om 5</a:t>
            </a:r>
            <a:r>
              <a:rPr lang="sv-SE" baseline="0" dirty="0"/>
              <a:t> </a:t>
            </a:r>
            <a:r>
              <a:rPr lang="sv-SE" dirty="0"/>
              <a:t>år? Alt använd gemensamma målbilden för HS från VP.</a:t>
            </a:r>
          </a:p>
          <a:p>
            <a:r>
              <a:rPr lang="sv-SE" dirty="0"/>
              <a:t>Beskrivningen kan göras utifrån fokusområdena</a:t>
            </a:r>
            <a:r>
              <a:rPr lang="sv-SE" baseline="0" dirty="0"/>
              <a:t> eller andra </a:t>
            </a:r>
            <a:r>
              <a:rPr lang="sv-SE" dirty="0"/>
              <a:t>parametrar ex </a:t>
            </a:r>
            <a:r>
              <a:rPr lang="sv-SE" baseline="0" dirty="0"/>
              <a:t> </a:t>
            </a:r>
            <a:endParaRPr lang="sv-SE" dirty="0"/>
          </a:p>
          <a:p>
            <a:r>
              <a:rPr lang="sv-SE" dirty="0"/>
              <a:t>Kvalitet</a:t>
            </a:r>
          </a:p>
          <a:p>
            <a:r>
              <a:rPr lang="sv-SE" dirty="0"/>
              <a:t>Tillgänglighet </a:t>
            </a:r>
          </a:p>
          <a:p>
            <a:r>
              <a:rPr lang="sv-SE" dirty="0"/>
              <a:t>Effektivitet</a:t>
            </a:r>
            <a:r>
              <a:rPr lang="sv-SE" baseline="0" dirty="0"/>
              <a:t> </a:t>
            </a:r>
          </a:p>
          <a:p>
            <a:r>
              <a:rPr lang="sv-SE" baseline="0" dirty="0"/>
              <a:t>Arbetsmiljö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CD1F8-D0DA-49B4-8ADD-C6789CD6E024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00427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*) obligatorisk i VP/HP</a:t>
            </a:r>
          </a:p>
          <a:p>
            <a:r>
              <a:rPr lang="sv-SE" dirty="0"/>
              <a:t>En bild</a:t>
            </a:r>
            <a:r>
              <a:rPr lang="sv-SE" baseline="0" dirty="0"/>
              <a:t> per fokusområde.</a:t>
            </a:r>
          </a:p>
          <a:p>
            <a:r>
              <a:rPr lang="sv-SE" baseline="0" dirty="0"/>
              <a:t>Använd skärmklippverktyg för att klippa in från tabell Aktiviteter i tidplan, för bättre överblick utan att behöva skrolla fram och tillbaka.</a:t>
            </a:r>
          </a:p>
          <a:p>
            <a:r>
              <a:rPr lang="sv-SE" dirty="0"/>
              <a:t>Koppla till VFA om relevant, länka</a:t>
            </a:r>
            <a:r>
              <a:rPr lang="sv-SE" baseline="0" dirty="0"/>
              <a:t> gärna.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CD1F8-D0DA-49B4-8ADD-C6789CD6E024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2757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Kan användas vid</a:t>
            </a:r>
            <a:r>
              <a:rPr lang="sv-SE" baseline="0" dirty="0"/>
              <a:t> uppföljning. </a:t>
            </a:r>
            <a:endParaRPr lang="sv-SE" dirty="0"/>
          </a:p>
          <a:p>
            <a:r>
              <a:rPr lang="sv-SE" dirty="0"/>
              <a:t>Kopiera de färgade punkterna och fördela i tabellen utifrån den samlade bilden av status inom området. Kommentera vid</a:t>
            </a:r>
            <a:r>
              <a:rPr lang="sv-SE" baseline="0" dirty="0"/>
              <a:t> behov.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CD1F8-D0DA-49B4-8ADD-C6789CD6E024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8367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 6">
            <a:extLst>
              <a:ext uri="{FF2B5EF4-FFF2-40B4-BE49-F238E27FC236}">
                <a16:creationId xmlns:a16="http://schemas.microsoft.com/office/drawing/2014/main" id="{E61FE2F9-2825-4018-AB8F-E0C671E28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6425711" cy="6483274"/>
          </a:xfrm>
          <a:custGeom>
            <a:avLst/>
            <a:gdLst>
              <a:gd name="connsiteX0" fmla="*/ 1143739 w 6425711"/>
              <a:gd name="connsiteY0" fmla="*/ 1351755 h 6483274"/>
              <a:gd name="connsiteX1" fmla="*/ 0 w 6425711"/>
              <a:gd name="connsiteY1" fmla="*/ 1129129 h 6483274"/>
              <a:gd name="connsiteX2" fmla="*/ 0 w 6425711"/>
              <a:gd name="connsiteY2" fmla="*/ 855021 h 6483274"/>
              <a:gd name="connsiteX3" fmla="*/ 417423 w 6425711"/>
              <a:gd name="connsiteY3" fmla="*/ 936419 h 6483274"/>
              <a:gd name="connsiteX4" fmla="*/ 0 w 6425711"/>
              <a:gd name="connsiteY4" fmla="*/ 460557 h 6483274"/>
              <a:gd name="connsiteX5" fmla="*/ 0 w 6425711"/>
              <a:gd name="connsiteY5" fmla="*/ 52178 h 6483274"/>
              <a:gd name="connsiteX6" fmla="*/ 1143739 w 6425711"/>
              <a:gd name="connsiteY6" fmla="*/ 1351755 h 6483274"/>
              <a:gd name="connsiteX7" fmla="*/ 0 w 6425711"/>
              <a:gd name="connsiteY7" fmla="*/ 2112160 h 6483274"/>
              <a:gd name="connsiteX8" fmla="*/ 0 w 6425711"/>
              <a:gd name="connsiteY8" fmla="*/ 2390442 h 6483274"/>
              <a:gd name="connsiteX9" fmla="*/ 417423 w 6425711"/>
              <a:gd name="connsiteY9" fmla="*/ 2308349 h 6483274"/>
              <a:gd name="connsiteX10" fmla="*/ 0 w 6425711"/>
              <a:gd name="connsiteY10" fmla="*/ 2782820 h 6483274"/>
              <a:gd name="connsiteX11" fmla="*/ 0 w 6425711"/>
              <a:gd name="connsiteY11" fmla="*/ 3191199 h 6483274"/>
              <a:gd name="connsiteX12" fmla="*/ 1143739 w 6425711"/>
              <a:gd name="connsiteY12" fmla="*/ 1891622 h 6483274"/>
              <a:gd name="connsiteX13" fmla="*/ 4140140 w 6425711"/>
              <a:gd name="connsiteY13" fmla="*/ 672747 h 6483274"/>
              <a:gd name="connsiteX14" fmla="*/ 2793951 w 6425711"/>
              <a:gd name="connsiteY14" fmla="*/ 936419 h 6483274"/>
              <a:gd name="connsiteX15" fmla="*/ 3616971 w 6425711"/>
              <a:gd name="connsiteY15" fmla="*/ 0 h 6483274"/>
              <a:gd name="connsiteX16" fmla="*/ 3258682 w 6425711"/>
              <a:gd name="connsiteY16" fmla="*/ 0 h 6483274"/>
              <a:gd name="connsiteX17" fmla="*/ 2069027 w 6425711"/>
              <a:gd name="connsiteY17" fmla="*/ 1351755 h 6483274"/>
              <a:gd name="connsiteX18" fmla="*/ 4193014 w 6425711"/>
              <a:gd name="connsiteY18" fmla="*/ 934332 h 6483274"/>
              <a:gd name="connsiteX19" fmla="*/ 4958290 w 6425711"/>
              <a:gd name="connsiteY19" fmla="*/ 372202 h 6483274"/>
              <a:gd name="connsiteX20" fmla="*/ 5412585 w 6425711"/>
              <a:gd name="connsiteY20" fmla="*/ 0 h 6483274"/>
              <a:gd name="connsiteX21" fmla="*/ 4957594 w 6425711"/>
              <a:gd name="connsiteY21" fmla="*/ 0 h 6483274"/>
              <a:gd name="connsiteX22" fmla="*/ 4140140 w 6425711"/>
              <a:gd name="connsiteY22" fmla="*/ 672747 h 6483274"/>
              <a:gd name="connsiteX23" fmla="*/ 1977194 w 6425711"/>
              <a:gd name="connsiteY23" fmla="*/ 0 h 6483274"/>
              <a:gd name="connsiteX24" fmla="*/ 1692650 w 6425711"/>
              <a:gd name="connsiteY24" fmla="*/ 0 h 6483274"/>
              <a:gd name="connsiteX25" fmla="*/ 1606383 w 6425711"/>
              <a:gd name="connsiteY25" fmla="*/ 252541 h 6483274"/>
              <a:gd name="connsiteX26" fmla="*/ 1519420 w 6425711"/>
              <a:gd name="connsiteY26" fmla="*/ 0 h 6483274"/>
              <a:gd name="connsiteX27" fmla="*/ 1234876 w 6425711"/>
              <a:gd name="connsiteY27" fmla="*/ 0 h 6483274"/>
              <a:gd name="connsiteX28" fmla="*/ 1605687 w 6425711"/>
              <a:gd name="connsiteY28" fmla="*/ 1081821 h 6483274"/>
              <a:gd name="connsiteX29" fmla="*/ 1977194 w 6425711"/>
              <a:gd name="connsiteY29" fmla="*/ 0 h 6483274"/>
              <a:gd name="connsiteX30" fmla="*/ 6425532 w 6425711"/>
              <a:gd name="connsiteY30" fmla="*/ 861978 h 6483274"/>
              <a:gd name="connsiteX31" fmla="*/ 5863402 w 6425711"/>
              <a:gd name="connsiteY31" fmla="*/ 525953 h 6483274"/>
              <a:gd name="connsiteX32" fmla="*/ 6024805 w 6425711"/>
              <a:gd name="connsiteY32" fmla="*/ 0 h 6483274"/>
              <a:gd name="connsiteX33" fmla="*/ 5752785 w 6425711"/>
              <a:gd name="connsiteY33" fmla="*/ 0 h 6483274"/>
              <a:gd name="connsiteX34" fmla="*/ 5370843 w 6425711"/>
              <a:gd name="connsiteY34" fmla="*/ 772928 h 6483274"/>
              <a:gd name="connsiteX35" fmla="*/ 6152120 w 6425711"/>
              <a:gd name="connsiteY35" fmla="*/ 932245 h 6483274"/>
              <a:gd name="connsiteX36" fmla="*/ 5228223 w 6425711"/>
              <a:gd name="connsiteY36" fmla="*/ 1620993 h 6483274"/>
              <a:gd name="connsiteX37" fmla="*/ 6152120 w 6425711"/>
              <a:gd name="connsiteY37" fmla="*/ 2309741 h 6483274"/>
              <a:gd name="connsiteX38" fmla="*/ 5370843 w 6425711"/>
              <a:gd name="connsiteY38" fmla="*/ 2469057 h 6483274"/>
              <a:gd name="connsiteX39" fmla="*/ 5764612 w 6425711"/>
              <a:gd name="connsiteY39" fmla="*/ 3367908 h 6483274"/>
              <a:gd name="connsiteX40" fmla="*/ 4957594 w 6425711"/>
              <a:gd name="connsiteY40" fmla="*/ 2867696 h 6483274"/>
              <a:gd name="connsiteX41" fmla="*/ 4192318 w 6425711"/>
              <a:gd name="connsiteY41" fmla="*/ 2304871 h 6483274"/>
              <a:gd name="connsiteX42" fmla="*/ 2068331 w 6425711"/>
              <a:gd name="connsiteY42" fmla="*/ 1887448 h 6483274"/>
              <a:gd name="connsiteX43" fmla="*/ 3487569 w 6425711"/>
              <a:gd name="connsiteY43" fmla="*/ 3501483 h 6483274"/>
              <a:gd name="connsiteX44" fmla="*/ 4348852 w 6425711"/>
              <a:gd name="connsiteY44" fmla="*/ 3874381 h 6483274"/>
              <a:gd name="connsiteX45" fmla="*/ 5205265 w 6425711"/>
              <a:gd name="connsiteY45" fmla="*/ 4337025 h 6483274"/>
              <a:gd name="connsiteX46" fmla="*/ 4236844 w 6425711"/>
              <a:gd name="connsiteY46" fmla="*/ 4436511 h 6483274"/>
              <a:gd name="connsiteX47" fmla="*/ 4495646 w 6425711"/>
              <a:gd name="connsiteY47" fmla="*/ 5196916 h 6483274"/>
              <a:gd name="connsiteX48" fmla="*/ 3442348 w 6425711"/>
              <a:gd name="connsiteY48" fmla="*/ 4766970 h 6483274"/>
              <a:gd name="connsiteX49" fmla="*/ 3289989 w 6425711"/>
              <a:gd name="connsiteY49" fmla="*/ 5899578 h 6483274"/>
              <a:gd name="connsiteX50" fmla="*/ 2752209 w 6425711"/>
              <a:gd name="connsiteY50" fmla="*/ 5287358 h 6483274"/>
              <a:gd name="connsiteX51" fmla="*/ 2173383 w 6425711"/>
              <a:gd name="connsiteY51" fmla="*/ 6088810 h 6483274"/>
              <a:gd name="connsiteX52" fmla="*/ 2198428 w 6425711"/>
              <a:gd name="connsiteY52" fmla="*/ 5114823 h 6483274"/>
              <a:gd name="connsiteX53" fmla="*/ 2300001 w 6425711"/>
              <a:gd name="connsiteY53" fmla="*/ 4190927 h 6483274"/>
              <a:gd name="connsiteX54" fmla="*/ 1604296 w 6425711"/>
              <a:gd name="connsiteY54" fmla="*/ 2162251 h 6483274"/>
              <a:gd name="connsiteX55" fmla="*/ 908591 w 6425711"/>
              <a:gd name="connsiteY55" fmla="*/ 4190927 h 6483274"/>
              <a:gd name="connsiteX56" fmla="*/ 1010859 w 6425711"/>
              <a:gd name="connsiteY56" fmla="*/ 5115519 h 6483274"/>
              <a:gd name="connsiteX57" fmla="*/ 1035209 w 6425711"/>
              <a:gd name="connsiteY57" fmla="*/ 6089506 h 6483274"/>
              <a:gd name="connsiteX58" fmla="*/ 460557 w 6425711"/>
              <a:gd name="connsiteY58" fmla="*/ 5287358 h 6483274"/>
              <a:gd name="connsiteX59" fmla="*/ 0 w 6425711"/>
              <a:gd name="connsiteY59" fmla="*/ 5873141 h 6483274"/>
              <a:gd name="connsiteX60" fmla="*/ 0 w 6425711"/>
              <a:gd name="connsiteY60" fmla="*/ 6159772 h 6483274"/>
              <a:gd name="connsiteX61" fmla="*/ 427163 w 6425711"/>
              <a:gd name="connsiteY61" fmla="*/ 5840443 h 6483274"/>
              <a:gd name="connsiteX62" fmla="*/ 1168784 w 6425711"/>
              <a:gd name="connsiteY62" fmla="*/ 6483275 h 6483274"/>
              <a:gd name="connsiteX63" fmla="*/ 1168784 w 6425711"/>
              <a:gd name="connsiteY63" fmla="*/ 4275107 h 6483274"/>
              <a:gd name="connsiteX64" fmla="*/ 1607079 w 6425711"/>
              <a:gd name="connsiteY64" fmla="*/ 2989444 h 6483274"/>
              <a:gd name="connsiteX65" fmla="*/ 2045373 w 6425711"/>
              <a:gd name="connsiteY65" fmla="*/ 4275107 h 6483274"/>
              <a:gd name="connsiteX66" fmla="*/ 2045373 w 6425711"/>
              <a:gd name="connsiteY66" fmla="*/ 6483275 h 6483274"/>
              <a:gd name="connsiteX67" fmla="*/ 2782820 w 6425711"/>
              <a:gd name="connsiteY67" fmla="*/ 5843922 h 6483274"/>
              <a:gd name="connsiteX68" fmla="*/ 3363038 w 6425711"/>
              <a:gd name="connsiteY68" fmla="*/ 6178556 h 6483274"/>
              <a:gd name="connsiteX69" fmla="*/ 3772113 w 6425711"/>
              <a:gd name="connsiteY69" fmla="*/ 5349276 h 6483274"/>
              <a:gd name="connsiteX70" fmla="*/ 4691835 w 6425711"/>
              <a:gd name="connsiteY70" fmla="*/ 5404236 h 6483274"/>
              <a:gd name="connsiteX71" fmla="*/ 4691835 w 6425711"/>
              <a:gd name="connsiteY71" fmla="*/ 4748187 h 6483274"/>
              <a:gd name="connsiteX72" fmla="*/ 5603904 w 6425711"/>
              <a:gd name="connsiteY72" fmla="*/ 4428162 h 6483274"/>
              <a:gd name="connsiteX73" fmla="*/ 3685845 w 6425711"/>
              <a:gd name="connsiteY73" fmla="*/ 3330340 h 6483274"/>
              <a:gd name="connsiteX74" fmla="*/ 2793951 w 6425711"/>
              <a:gd name="connsiteY74" fmla="*/ 2304871 h 6483274"/>
              <a:gd name="connsiteX75" fmla="*/ 4140140 w 6425711"/>
              <a:gd name="connsiteY75" fmla="*/ 2569239 h 6483274"/>
              <a:gd name="connsiteX76" fmla="*/ 6037328 w 6425711"/>
              <a:gd name="connsiteY76" fmla="*/ 3680279 h 6483274"/>
              <a:gd name="connsiteX77" fmla="*/ 5863402 w 6425711"/>
              <a:gd name="connsiteY77" fmla="*/ 2715336 h 6483274"/>
              <a:gd name="connsiteX78" fmla="*/ 6425532 w 6425711"/>
              <a:gd name="connsiteY78" fmla="*/ 2380007 h 6483274"/>
              <a:gd name="connsiteX79" fmla="*/ 5892621 w 6425711"/>
              <a:gd name="connsiteY79" fmla="*/ 1620993 h 6483274"/>
              <a:gd name="connsiteX80" fmla="*/ 6425532 w 6425711"/>
              <a:gd name="connsiteY80" fmla="*/ 861978 h 648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6425711" h="6483274">
                <a:moveTo>
                  <a:pt x="1143739" y="1351755"/>
                </a:moveTo>
                <a:lnTo>
                  <a:pt x="0" y="1129129"/>
                </a:lnTo>
                <a:lnTo>
                  <a:pt x="0" y="855021"/>
                </a:lnTo>
                <a:lnTo>
                  <a:pt x="417423" y="936419"/>
                </a:lnTo>
                <a:lnTo>
                  <a:pt x="0" y="460557"/>
                </a:lnTo>
                <a:lnTo>
                  <a:pt x="0" y="52178"/>
                </a:lnTo>
                <a:cubicBezTo>
                  <a:pt x="461948" y="578131"/>
                  <a:pt x="1107562" y="1310708"/>
                  <a:pt x="1143739" y="1351755"/>
                </a:cubicBezTo>
                <a:close/>
                <a:moveTo>
                  <a:pt x="0" y="2112160"/>
                </a:moveTo>
                <a:lnTo>
                  <a:pt x="0" y="2390442"/>
                </a:lnTo>
                <a:lnTo>
                  <a:pt x="417423" y="2308349"/>
                </a:lnTo>
                <a:lnTo>
                  <a:pt x="0" y="2782820"/>
                </a:lnTo>
                <a:lnTo>
                  <a:pt x="0" y="3191199"/>
                </a:lnTo>
                <a:cubicBezTo>
                  <a:pt x="461948" y="2665246"/>
                  <a:pt x="1107562" y="1932668"/>
                  <a:pt x="1143739" y="1891622"/>
                </a:cubicBezTo>
                <a:close/>
                <a:moveTo>
                  <a:pt x="4140140" y="672747"/>
                </a:moveTo>
                <a:cubicBezTo>
                  <a:pt x="3758199" y="749274"/>
                  <a:pt x="3147370" y="868240"/>
                  <a:pt x="2793951" y="936419"/>
                </a:cubicBezTo>
                <a:cubicBezTo>
                  <a:pt x="2957442" y="750666"/>
                  <a:pt x="3350515" y="310284"/>
                  <a:pt x="3616971" y="0"/>
                </a:cubicBezTo>
                <a:lnTo>
                  <a:pt x="3258682" y="0"/>
                </a:lnTo>
                <a:cubicBezTo>
                  <a:pt x="2794647" y="528736"/>
                  <a:pt x="2106595" y="1309317"/>
                  <a:pt x="2069027" y="1351755"/>
                </a:cubicBezTo>
                <a:cubicBezTo>
                  <a:pt x="2138597" y="1338536"/>
                  <a:pt x="3574532" y="1060254"/>
                  <a:pt x="4193014" y="934332"/>
                </a:cubicBezTo>
                <a:cubicBezTo>
                  <a:pt x="4505386" y="871718"/>
                  <a:pt x="4734968" y="617786"/>
                  <a:pt x="4958290" y="372202"/>
                </a:cubicBezTo>
                <a:cubicBezTo>
                  <a:pt x="5079895" y="215638"/>
                  <a:pt x="5235159" y="88431"/>
                  <a:pt x="5412585" y="0"/>
                </a:cubicBezTo>
                <a:lnTo>
                  <a:pt x="4957594" y="0"/>
                </a:lnTo>
                <a:cubicBezTo>
                  <a:pt x="4720359" y="230278"/>
                  <a:pt x="4542258" y="498820"/>
                  <a:pt x="4140140" y="672747"/>
                </a:cubicBezTo>
                <a:close/>
                <a:moveTo>
                  <a:pt x="1977194" y="0"/>
                </a:moveTo>
                <a:lnTo>
                  <a:pt x="1692650" y="0"/>
                </a:lnTo>
                <a:lnTo>
                  <a:pt x="1606383" y="252541"/>
                </a:lnTo>
                <a:cubicBezTo>
                  <a:pt x="1580642" y="178796"/>
                  <a:pt x="1551422" y="92529"/>
                  <a:pt x="1519420" y="0"/>
                </a:cubicBezTo>
                <a:lnTo>
                  <a:pt x="1234876" y="0"/>
                </a:lnTo>
                <a:lnTo>
                  <a:pt x="1605687" y="1081821"/>
                </a:lnTo>
                <a:cubicBezTo>
                  <a:pt x="1618906" y="1043557"/>
                  <a:pt x="1794919" y="531519"/>
                  <a:pt x="1977194" y="0"/>
                </a:cubicBezTo>
                <a:close/>
                <a:moveTo>
                  <a:pt x="6425532" y="861978"/>
                </a:moveTo>
                <a:cubicBezTo>
                  <a:pt x="6326046" y="647006"/>
                  <a:pt x="6067939" y="556564"/>
                  <a:pt x="5863402" y="525953"/>
                </a:cubicBezTo>
                <a:cubicBezTo>
                  <a:pt x="5939486" y="358264"/>
                  <a:pt x="5993730" y="181502"/>
                  <a:pt x="6024805" y="0"/>
                </a:cubicBezTo>
                <a:lnTo>
                  <a:pt x="5752785" y="0"/>
                </a:lnTo>
                <a:cubicBezTo>
                  <a:pt x="5692989" y="285833"/>
                  <a:pt x="5561565" y="551792"/>
                  <a:pt x="5370843" y="772928"/>
                </a:cubicBezTo>
                <a:cubicBezTo>
                  <a:pt x="5603904" y="764580"/>
                  <a:pt x="6042894" y="784755"/>
                  <a:pt x="6152120" y="932245"/>
                </a:cubicBezTo>
                <a:cubicBezTo>
                  <a:pt x="6142380" y="1177829"/>
                  <a:pt x="5608774" y="1513854"/>
                  <a:pt x="5228223" y="1620993"/>
                </a:cubicBezTo>
                <a:cubicBezTo>
                  <a:pt x="5608774" y="1727435"/>
                  <a:pt x="6143076" y="2064852"/>
                  <a:pt x="6152120" y="2309741"/>
                </a:cubicBezTo>
                <a:cubicBezTo>
                  <a:pt x="6043590" y="2457230"/>
                  <a:pt x="5603208" y="2476710"/>
                  <a:pt x="5370843" y="2469057"/>
                </a:cubicBezTo>
                <a:cubicBezTo>
                  <a:pt x="5586512" y="2696552"/>
                  <a:pt x="5768786" y="3132759"/>
                  <a:pt x="5764612" y="3367908"/>
                </a:cubicBezTo>
                <a:cubicBezTo>
                  <a:pt x="5445830" y="3299573"/>
                  <a:pt x="5160617" y="3122790"/>
                  <a:pt x="4957594" y="2867696"/>
                </a:cubicBezTo>
                <a:cubicBezTo>
                  <a:pt x="4734968" y="2622112"/>
                  <a:pt x="4505386" y="2367484"/>
                  <a:pt x="4192318" y="2304871"/>
                </a:cubicBezTo>
                <a:cubicBezTo>
                  <a:pt x="3573837" y="2181731"/>
                  <a:pt x="2135815" y="1903449"/>
                  <a:pt x="2068331" y="1887448"/>
                </a:cubicBezTo>
                <a:cubicBezTo>
                  <a:pt x="2112856" y="1937538"/>
                  <a:pt x="3072929" y="3026317"/>
                  <a:pt x="3487569" y="3501483"/>
                </a:cubicBezTo>
                <a:cubicBezTo>
                  <a:pt x="3696281" y="3736631"/>
                  <a:pt x="4026045" y="3806898"/>
                  <a:pt x="4348852" y="3874381"/>
                </a:cubicBezTo>
                <a:cubicBezTo>
                  <a:pt x="4667485" y="3898731"/>
                  <a:pt x="5057775" y="4138053"/>
                  <a:pt x="5205265" y="4337025"/>
                </a:cubicBezTo>
                <a:cubicBezTo>
                  <a:pt x="5006989" y="4453903"/>
                  <a:pt x="4538084" y="4508864"/>
                  <a:pt x="4236844" y="4436511"/>
                </a:cubicBezTo>
                <a:cubicBezTo>
                  <a:pt x="4359983" y="4635482"/>
                  <a:pt x="4567304" y="5034817"/>
                  <a:pt x="4495646" y="5196916"/>
                </a:cubicBezTo>
                <a:cubicBezTo>
                  <a:pt x="4261193" y="5318664"/>
                  <a:pt x="3742893" y="5062645"/>
                  <a:pt x="3442348" y="4766970"/>
                </a:cubicBezTo>
                <a:cubicBezTo>
                  <a:pt x="3547400" y="5174653"/>
                  <a:pt x="3507049" y="5761133"/>
                  <a:pt x="3289989" y="5899578"/>
                </a:cubicBezTo>
                <a:cubicBezTo>
                  <a:pt x="3108410" y="5878011"/>
                  <a:pt x="2863522" y="5496069"/>
                  <a:pt x="2752209" y="5287358"/>
                </a:cubicBezTo>
                <a:cubicBezTo>
                  <a:pt x="2663159" y="5589294"/>
                  <a:pt x="2378615" y="5970540"/>
                  <a:pt x="2173383" y="6088810"/>
                </a:cubicBezTo>
                <a:cubicBezTo>
                  <a:pt x="2077375" y="5859923"/>
                  <a:pt x="2061374" y="5402845"/>
                  <a:pt x="2198428" y="5114823"/>
                </a:cubicBezTo>
                <a:cubicBezTo>
                  <a:pt x="2297914" y="4807321"/>
                  <a:pt x="2400878" y="4488688"/>
                  <a:pt x="2300001" y="4190927"/>
                </a:cubicBezTo>
                <a:cubicBezTo>
                  <a:pt x="2097551" y="3590533"/>
                  <a:pt x="1627950" y="2226256"/>
                  <a:pt x="1604296" y="2162251"/>
                </a:cubicBezTo>
                <a:cubicBezTo>
                  <a:pt x="1582729" y="2226256"/>
                  <a:pt x="1117302" y="3591229"/>
                  <a:pt x="908591" y="4190927"/>
                </a:cubicBezTo>
                <a:cubicBezTo>
                  <a:pt x="808409" y="4489384"/>
                  <a:pt x="908591" y="4807321"/>
                  <a:pt x="1010859" y="5115519"/>
                </a:cubicBezTo>
                <a:cubicBezTo>
                  <a:pt x="1150000" y="5408410"/>
                  <a:pt x="1131216" y="5859923"/>
                  <a:pt x="1035209" y="6089506"/>
                </a:cubicBezTo>
                <a:cubicBezTo>
                  <a:pt x="834846" y="5969844"/>
                  <a:pt x="549607" y="5588598"/>
                  <a:pt x="460557" y="5287358"/>
                </a:cubicBezTo>
                <a:cubicBezTo>
                  <a:pt x="364549" y="5468241"/>
                  <a:pt x="169056" y="5774351"/>
                  <a:pt x="0" y="5873141"/>
                </a:cubicBezTo>
                <a:lnTo>
                  <a:pt x="0" y="6159772"/>
                </a:lnTo>
                <a:cubicBezTo>
                  <a:pt x="182275" y="6108985"/>
                  <a:pt x="340200" y="5951060"/>
                  <a:pt x="427163" y="5840443"/>
                </a:cubicBezTo>
                <a:cubicBezTo>
                  <a:pt x="775015" y="6311436"/>
                  <a:pt x="973987" y="6360135"/>
                  <a:pt x="1168784" y="6483275"/>
                </a:cubicBezTo>
                <a:cubicBezTo>
                  <a:pt x="1715609" y="5412585"/>
                  <a:pt x="1077647" y="5146130"/>
                  <a:pt x="1168784" y="4275107"/>
                </a:cubicBezTo>
                <a:cubicBezTo>
                  <a:pt x="1284967" y="3927255"/>
                  <a:pt x="1468633" y="3392257"/>
                  <a:pt x="1607079" y="2989444"/>
                </a:cubicBezTo>
                <a:cubicBezTo>
                  <a:pt x="1723261" y="3327557"/>
                  <a:pt x="1922929" y="3911253"/>
                  <a:pt x="2045373" y="4275107"/>
                </a:cubicBezTo>
                <a:cubicBezTo>
                  <a:pt x="2133032" y="5139173"/>
                  <a:pt x="1500636" y="5432760"/>
                  <a:pt x="2045373" y="6483275"/>
                </a:cubicBezTo>
                <a:cubicBezTo>
                  <a:pt x="2238083" y="6360831"/>
                  <a:pt x="2434968" y="6310740"/>
                  <a:pt x="2782820" y="5843922"/>
                </a:cubicBezTo>
                <a:cubicBezTo>
                  <a:pt x="2893437" y="5983063"/>
                  <a:pt x="3119541" y="6202906"/>
                  <a:pt x="3363038" y="6178556"/>
                </a:cubicBezTo>
                <a:cubicBezTo>
                  <a:pt x="3571750" y="6063765"/>
                  <a:pt x="3751937" y="5785483"/>
                  <a:pt x="3772113" y="5349276"/>
                </a:cubicBezTo>
                <a:cubicBezTo>
                  <a:pt x="4156838" y="5548247"/>
                  <a:pt x="4487297" y="5530159"/>
                  <a:pt x="4691835" y="5404236"/>
                </a:cubicBezTo>
                <a:cubicBezTo>
                  <a:pt x="4826106" y="5212222"/>
                  <a:pt x="4771841" y="4942984"/>
                  <a:pt x="4691835" y="4748187"/>
                </a:cubicBezTo>
                <a:cubicBezTo>
                  <a:pt x="5266487" y="4678616"/>
                  <a:pt x="5404237" y="4535301"/>
                  <a:pt x="5603904" y="4428162"/>
                </a:cubicBezTo>
                <a:cubicBezTo>
                  <a:pt x="4964551" y="3420086"/>
                  <a:pt x="4388508" y="3838900"/>
                  <a:pt x="3685845" y="3330340"/>
                </a:cubicBezTo>
                <a:cubicBezTo>
                  <a:pt x="3439566" y="3038839"/>
                  <a:pt x="3031187" y="2574108"/>
                  <a:pt x="2793951" y="2304871"/>
                </a:cubicBezTo>
                <a:cubicBezTo>
                  <a:pt x="3150848" y="2374441"/>
                  <a:pt x="3767938" y="2494102"/>
                  <a:pt x="4140140" y="2569239"/>
                </a:cubicBezTo>
                <a:cubicBezTo>
                  <a:pt x="4918634" y="2905960"/>
                  <a:pt x="4873414" y="3617666"/>
                  <a:pt x="6037328" y="3680279"/>
                </a:cubicBezTo>
                <a:cubicBezTo>
                  <a:pt x="6032458" y="3452784"/>
                  <a:pt x="6092289" y="3253116"/>
                  <a:pt x="5863402" y="2715336"/>
                </a:cubicBezTo>
                <a:cubicBezTo>
                  <a:pt x="6067939" y="2684726"/>
                  <a:pt x="6326046" y="2594980"/>
                  <a:pt x="6425532" y="2380007"/>
                </a:cubicBezTo>
                <a:cubicBezTo>
                  <a:pt x="6431793" y="2146946"/>
                  <a:pt x="6274564" y="1861707"/>
                  <a:pt x="5892621" y="1620993"/>
                </a:cubicBezTo>
                <a:cubicBezTo>
                  <a:pt x="6275259" y="1380279"/>
                  <a:pt x="6431793" y="1095040"/>
                  <a:pt x="6425532" y="861978"/>
                </a:cubicBezTo>
                <a:close/>
              </a:path>
            </a:pathLst>
          </a:custGeom>
          <a:solidFill>
            <a:srgbClr val="FFFFFF">
              <a:alpha val="5000"/>
            </a:srgbClr>
          </a:solidFill>
          <a:ln w="69470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80000" y="1193374"/>
            <a:ext cx="9073650" cy="1446149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80000" y="2837105"/>
            <a:ext cx="9073650" cy="84687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sp>
        <p:nvSpPr>
          <p:cNvPr id="6" name="Datum för presentation">
            <a:extLst>
              <a:ext uri="{FF2B5EF4-FFF2-40B4-BE49-F238E27FC236}">
                <a16:creationId xmlns:a16="http://schemas.microsoft.com/office/drawing/2014/main" id="{77D137F8-D0E5-4846-93B8-A45B22BBE52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0405" y="6312037"/>
            <a:ext cx="2377639" cy="288000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  <p:grpSp>
        <p:nvGrpSpPr>
          <p:cNvPr id="10" name="Region Östergötland">
            <a:extLst>
              <a:ext uri="{FF2B5EF4-FFF2-40B4-BE49-F238E27FC236}">
                <a16:creationId xmlns:a16="http://schemas.microsoft.com/office/drawing/2014/main" id="{52C7AC2A-FA4A-46E8-A095-0375AD9C8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1" name="Frihandsfigur: Form 10">
              <a:extLst>
                <a:ext uri="{FF2B5EF4-FFF2-40B4-BE49-F238E27FC236}">
                  <a16:creationId xmlns:a16="http://schemas.microsoft.com/office/drawing/2014/main" id="{AD1820C4-8E69-492C-AB91-2EAB843CDE4B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chemeClr val="bg2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2" name="Frihandsfigur: Form 11">
              <a:extLst>
                <a:ext uri="{FF2B5EF4-FFF2-40B4-BE49-F238E27FC236}">
                  <a16:creationId xmlns:a16="http://schemas.microsoft.com/office/drawing/2014/main" id="{3A17F3C8-E4C3-4E3D-9541-5609917EEC96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13" name="Folktandvården" hidden="1">
            <a:extLst>
              <a:ext uri="{FF2B5EF4-FFF2-40B4-BE49-F238E27FC236}">
                <a16:creationId xmlns:a16="http://schemas.microsoft.com/office/drawing/2014/main" id="{D04DF698-0A6D-4A7F-B2C9-9906BC474AC2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8A30E433-DA9C-4B9A-B5ED-F1A536A24209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A996A937-655D-4627-85F7-9C17B812E8B4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16" name="Bild 15">
              <a:extLst>
                <a:ext uri="{FF2B5EF4-FFF2-40B4-BE49-F238E27FC236}">
                  <a16:creationId xmlns:a16="http://schemas.microsoft.com/office/drawing/2014/main" id="{0128A9FA-5EF8-446B-A701-55CA1B4B8C8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70756241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och diagra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ktangel 27">
            <a:extLst>
              <a:ext uri="{FF2B5EF4-FFF2-40B4-BE49-F238E27FC236}">
                <a16:creationId xmlns:a16="http://schemas.microsoft.com/office/drawing/2014/main" id="{82F502DB-62BC-4595-9412-35FEB7D21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988364" y="193880"/>
            <a:ext cx="7021674" cy="585669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>
                <a:lumMod val="9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48363" y="538265"/>
            <a:ext cx="6304212" cy="5150574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79132"/>
            <a:ext cx="4711032" cy="587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276" y="367433"/>
            <a:ext cx="3995679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833C6326-9831-45CF-A535-BA73CABAD9D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39426" y="1804732"/>
            <a:ext cx="4007530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29784361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, tre del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765" y="1625599"/>
            <a:ext cx="3823200" cy="442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0C60FFDE-A795-44FD-A769-66352A9DF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184400" y="1625599"/>
            <a:ext cx="3823200" cy="442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9448848C-A6F8-4EC3-8762-6984ABE2E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90000" y="1625599"/>
            <a:ext cx="3823200" cy="442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368300"/>
            <a:ext cx="9613651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5365" y="1877599"/>
            <a:ext cx="3312000" cy="39204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0000" y="1877599"/>
            <a:ext cx="3312000" cy="39204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D5EB4125-C3AC-47D1-8DE5-08C035AB3F6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45600" y="1877599"/>
            <a:ext cx="3312000" cy="39204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0188161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hög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D4976B72-E8DF-4CE5-BA89-B6D8D5DCC4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41000" y="179839"/>
            <a:ext cx="5871000" cy="5871601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80000"/>
            <a:ext cx="5871000" cy="587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368300"/>
            <a:ext cx="51516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9999" y="1805599"/>
            <a:ext cx="5151600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36192468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bilder väns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22B4D884-57AC-41A5-93B4-E21289DCD3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3688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1620" y="368300"/>
            <a:ext cx="51516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618" y="1805599"/>
            <a:ext cx="5151600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9387" y="179388"/>
            <a:ext cx="5787641" cy="2846027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9386" y="3204804"/>
            <a:ext cx="5787640" cy="2846028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1562172237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bil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38044" y="179387"/>
            <a:ext cx="5871612" cy="5872053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9388" y="179387"/>
            <a:ext cx="5871612" cy="5872053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1777045877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527B897B-5996-4908-A7A9-75583FFA4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40388" y="179999"/>
            <a:ext cx="5871612" cy="58714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1305" y="368300"/>
            <a:ext cx="51516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306" y="1805600"/>
            <a:ext cx="5151600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9388" y="179388"/>
            <a:ext cx="5871612" cy="3154052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9388" y="3423440"/>
            <a:ext cx="2628000" cy="2628000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9" name="Platshållare för bild 16">
            <a:extLst>
              <a:ext uri="{FF2B5EF4-FFF2-40B4-BE49-F238E27FC236}">
                <a16:creationId xmlns:a16="http://schemas.microsoft.com/office/drawing/2014/main" id="{D42024DF-84B7-44DE-995F-9E5E2F57F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909239" y="3423440"/>
            <a:ext cx="3141761" cy="2628000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4107001310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runda bil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C9EE3652-AEEE-4657-BB2E-3B8E00B65E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5600"/>
            <a:ext cx="12192000" cy="4429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999" y="368300"/>
            <a:ext cx="11110063" cy="94987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och skriv rubrik</a:t>
            </a:r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65432" y="1984233"/>
            <a:ext cx="2343058" cy="2343058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926498" y="1984232"/>
            <a:ext cx="2343057" cy="2343057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9" name="Platshållare för bild 16">
            <a:extLst>
              <a:ext uri="{FF2B5EF4-FFF2-40B4-BE49-F238E27FC236}">
                <a16:creationId xmlns:a16="http://schemas.microsoft.com/office/drawing/2014/main" id="{D42024DF-84B7-44DE-995F-9E5E2F57F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687562" y="1984232"/>
            <a:ext cx="2343057" cy="2343057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8" name="Platshållare för text 1">
            <a:extLst>
              <a:ext uri="{FF2B5EF4-FFF2-40B4-BE49-F238E27FC236}">
                <a16:creationId xmlns:a16="http://schemas.microsoft.com/office/drawing/2014/main" id="{C6F066DD-6A33-4AE5-A592-695249B80E8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0000" y="4507292"/>
            <a:ext cx="3223069" cy="1363280"/>
          </a:xfr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1300" spc="20" baseline="0">
                <a:solidFill>
                  <a:schemeClr val="bg1"/>
                </a:solidFill>
              </a:defRPr>
            </a:lvl1pPr>
            <a:lvl2pPr marL="234850" indent="0">
              <a:buNone/>
              <a:defRPr sz="1600"/>
            </a:lvl2pPr>
            <a:lvl3pPr marL="503138" indent="0">
              <a:buNone/>
              <a:defRPr sz="1600"/>
            </a:lvl3pPr>
            <a:lvl4pPr marL="756000" indent="0">
              <a:buNone/>
              <a:defRPr sz="1600"/>
            </a:lvl4pPr>
            <a:lvl5pPr marL="1044000" indent="0">
              <a:buNone/>
              <a:defRPr sz="1600"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sp>
        <p:nvSpPr>
          <p:cNvPr id="15" name="Platshållare för text 2">
            <a:extLst>
              <a:ext uri="{FF2B5EF4-FFF2-40B4-BE49-F238E27FC236}">
                <a16:creationId xmlns:a16="http://schemas.microsoft.com/office/drawing/2014/main" id="{3FC9CDCA-C566-4558-9BF3-3D2FD9168AB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83868" y="4507292"/>
            <a:ext cx="3223202" cy="1363280"/>
          </a:xfr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1300" spc="20" baseline="0">
                <a:solidFill>
                  <a:schemeClr val="bg1"/>
                </a:solidFill>
              </a:defRPr>
            </a:lvl1pPr>
            <a:lvl2pPr marL="234850" indent="0">
              <a:buNone/>
              <a:defRPr sz="1600"/>
            </a:lvl2pPr>
            <a:lvl3pPr marL="503138" indent="0">
              <a:buNone/>
              <a:defRPr sz="1600"/>
            </a:lvl3pPr>
            <a:lvl4pPr marL="756000" indent="0">
              <a:buNone/>
              <a:defRPr sz="1600"/>
            </a:lvl4pPr>
            <a:lvl5pPr marL="1044000" indent="0">
              <a:buNone/>
              <a:defRPr sz="1600"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sp>
        <p:nvSpPr>
          <p:cNvPr id="16" name="Platshållare för text 3">
            <a:extLst>
              <a:ext uri="{FF2B5EF4-FFF2-40B4-BE49-F238E27FC236}">
                <a16:creationId xmlns:a16="http://schemas.microsoft.com/office/drawing/2014/main" id="{5E54E7C9-0957-4A14-B304-C0D703CB6CE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47868" y="4507292"/>
            <a:ext cx="3223868" cy="1363280"/>
          </a:xfr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1300" spc="20" baseline="0">
                <a:solidFill>
                  <a:schemeClr val="bg1"/>
                </a:solidFill>
              </a:defRPr>
            </a:lvl1pPr>
            <a:lvl2pPr marL="234850" indent="0">
              <a:buNone/>
              <a:defRPr sz="1600"/>
            </a:lvl2pPr>
            <a:lvl3pPr marL="503138" indent="0">
              <a:buNone/>
              <a:defRPr sz="1600"/>
            </a:lvl3pPr>
            <a:lvl4pPr marL="756000" indent="0">
              <a:buNone/>
              <a:defRPr sz="1600"/>
            </a:lvl4pPr>
            <a:lvl5pPr marL="1044000" indent="0">
              <a:buNone/>
              <a:defRPr sz="1600"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66519031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textpuff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C9EE3652-AEEE-4657-BB2E-3B8E00B65E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5600"/>
            <a:ext cx="12192000" cy="4429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999" y="368300"/>
            <a:ext cx="11110063" cy="94987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och skriv rubrik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1F7324EE-B6D8-4EE6-8FEE-C02679E3070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925601" y="2399175"/>
            <a:ext cx="2340002" cy="2340000"/>
          </a:xfrm>
          <a:prstGeom prst="ellipse">
            <a:avLst/>
          </a:prstGeom>
          <a:solidFill>
            <a:schemeClr val="tx2"/>
          </a:solidFill>
        </p:spPr>
        <p:txBody>
          <a:bodyPr lIns="36000" tIns="36000" rIns="36000" bIns="36000" anchor="ctr" anchorCtr="0"/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000" b="1">
                <a:solidFill>
                  <a:schemeClr val="bg1"/>
                </a:solidFill>
              </a:defRPr>
            </a:lvl1pPr>
            <a:lvl2pPr marL="270850" indent="0" algn="ctr">
              <a:lnSpc>
                <a:spcPct val="100000"/>
              </a:lnSpc>
              <a:spcBef>
                <a:spcPts val="600"/>
              </a:spcBef>
              <a:buNone/>
              <a:defRPr/>
            </a:lvl2pPr>
            <a:lvl3pPr marL="539138" indent="0" algn="ctr">
              <a:lnSpc>
                <a:spcPct val="100000"/>
              </a:lnSpc>
              <a:spcBef>
                <a:spcPts val="600"/>
              </a:spcBef>
              <a:buNone/>
              <a:defRPr/>
            </a:lvl3pPr>
            <a:lvl4pPr marL="792000" indent="0" algn="ctr">
              <a:lnSpc>
                <a:spcPct val="100000"/>
              </a:lnSpc>
              <a:spcBef>
                <a:spcPts val="600"/>
              </a:spcBef>
              <a:buNone/>
              <a:defRPr/>
            </a:lvl4pPr>
            <a:lvl5pPr marL="1080000" indent="0" algn="ctr">
              <a:lnSpc>
                <a:spcPct val="100000"/>
              </a:lnSpc>
              <a:spcBef>
                <a:spcPts val="600"/>
              </a:spcBef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20" name="Platshållare för text 9">
            <a:extLst>
              <a:ext uri="{FF2B5EF4-FFF2-40B4-BE49-F238E27FC236}">
                <a16:creationId xmlns:a16="http://schemas.microsoft.com/office/drawing/2014/main" id="{1F03E57D-329D-41A4-8BDF-1D4DAEACD27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689669" y="2399175"/>
            <a:ext cx="2340002" cy="2340000"/>
          </a:xfrm>
          <a:prstGeom prst="ellipse">
            <a:avLst/>
          </a:prstGeom>
          <a:solidFill>
            <a:schemeClr val="tx2"/>
          </a:solidFill>
        </p:spPr>
        <p:txBody>
          <a:bodyPr lIns="36000" tIns="36000" rIns="36000" bIns="36000" anchor="ctr" anchorCtr="0"/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000" b="1">
                <a:solidFill>
                  <a:schemeClr val="bg1"/>
                </a:solidFill>
              </a:defRPr>
            </a:lvl1pPr>
            <a:lvl2pPr marL="270850" indent="0" algn="ctr">
              <a:lnSpc>
                <a:spcPct val="100000"/>
              </a:lnSpc>
              <a:spcBef>
                <a:spcPts val="600"/>
              </a:spcBef>
              <a:buNone/>
              <a:defRPr/>
            </a:lvl2pPr>
            <a:lvl3pPr marL="539138" indent="0" algn="ctr">
              <a:lnSpc>
                <a:spcPct val="100000"/>
              </a:lnSpc>
              <a:spcBef>
                <a:spcPts val="600"/>
              </a:spcBef>
              <a:buNone/>
              <a:defRPr/>
            </a:lvl3pPr>
            <a:lvl4pPr marL="792000" indent="0" algn="ctr">
              <a:lnSpc>
                <a:spcPct val="100000"/>
              </a:lnSpc>
              <a:spcBef>
                <a:spcPts val="600"/>
              </a:spcBef>
              <a:buNone/>
              <a:defRPr/>
            </a:lvl4pPr>
            <a:lvl5pPr marL="1080000" indent="0" algn="ctr">
              <a:lnSpc>
                <a:spcPct val="100000"/>
              </a:lnSpc>
              <a:spcBef>
                <a:spcPts val="600"/>
              </a:spcBef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21" name="Platshållare för text 9">
            <a:extLst>
              <a:ext uri="{FF2B5EF4-FFF2-40B4-BE49-F238E27FC236}">
                <a16:creationId xmlns:a16="http://schemas.microsoft.com/office/drawing/2014/main" id="{41D2855B-C699-4073-854A-5519900992F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161534" y="2399175"/>
            <a:ext cx="2340002" cy="2340000"/>
          </a:xfrm>
          <a:prstGeom prst="ellipse">
            <a:avLst/>
          </a:prstGeom>
          <a:solidFill>
            <a:schemeClr val="tx2"/>
          </a:solidFill>
        </p:spPr>
        <p:txBody>
          <a:bodyPr lIns="36000" tIns="36000" rIns="36000" bIns="36000" anchor="ctr" anchorCtr="0"/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000" b="1">
                <a:solidFill>
                  <a:schemeClr val="bg1"/>
                </a:solidFill>
              </a:defRPr>
            </a:lvl1pPr>
            <a:lvl2pPr marL="270850" indent="0" algn="ctr">
              <a:lnSpc>
                <a:spcPct val="100000"/>
              </a:lnSpc>
              <a:spcBef>
                <a:spcPts val="600"/>
              </a:spcBef>
              <a:buNone/>
              <a:defRPr/>
            </a:lvl2pPr>
            <a:lvl3pPr marL="539138" indent="0" algn="ctr">
              <a:lnSpc>
                <a:spcPct val="100000"/>
              </a:lnSpc>
              <a:spcBef>
                <a:spcPts val="600"/>
              </a:spcBef>
              <a:buNone/>
              <a:defRPr/>
            </a:lvl3pPr>
            <a:lvl4pPr marL="792000" indent="0" algn="ctr">
              <a:lnSpc>
                <a:spcPct val="100000"/>
              </a:lnSpc>
              <a:spcBef>
                <a:spcPts val="600"/>
              </a:spcBef>
              <a:buNone/>
              <a:defRPr/>
            </a:lvl4pPr>
            <a:lvl5pPr marL="1080000" indent="0" algn="ctr">
              <a:lnSpc>
                <a:spcPct val="100000"/>
              </a:lnSpc>
              <a:spcBef>
                <a:spcPts val="600"/>
              </a:spcBef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167422872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rt text och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Blå">
            <a:extLst>
              <a:ext uri="{FF2B5EF4-FFF2-40B4-BE49-F238E27FC236}">
                <a16:creationId xmlns:a16="http://schemas.microsoft.com/office/drawing/2014/main" id="{A0EE388C-E3E2-4E14-BC74-6DC6CF2B6C88}"/>
              </a:ext>
            </a:extLst>
          </p:cNvPr>
          <p:cNvSpPr/>
          <p:nvPr userDrawn="1"/>
        </p:nvSpPr>
        <p:spPr>
          <a:xfrm>
            <a:off x="5339950" y="334681"/>
            <a:ext cx="738121" cy="57493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grpSp>
        <p:nvGrpSpPr>
          <p:cNvPr id="13" name="Region Östergötland">
            <a:extLst>
              <a:ext uri="{FF2B5EF4-FFF2-40B4-BE49-F238E27FC236}">
                <a16:creationId xmlns:a16="http://schemas.microsoft.com/office/drawing/2014/main" id="{2C32ADD5-52CA-4E1F-A2D2-D1F454B752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4" name="Frihandsfigur: Form 13">
              <a:extLst>
                <a:ext uri="{FF2B5EF4-FFF2-40B4-BE49-F238E27FC236}">
                  <a16:creationId xmlns:a16="http://schemas.microsoft.com/office/drawing/2014/main" id="{441D83A3-7F32-43DC-9A88-FDC7BD811715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A3D8F001-CCF5-4E31-9007-59EB5CC78BD7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sp>
        <p:nvSpPr>
          <p:cNvPr id="22" name="Bild-Standard">
            <a:extLst>
              <a:ext uri="{FF2B5EF4-FFF2-40B4-BE49-F238E27FC236}">
                <a16:creationId xmlns:a16="http://schemas.microsoft.com/office/drawing/2014/main" id="{F9E3C9DD-78A8-44D3-92D2-3672711D10E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39414" y="-2"/>
            <a:ext cx="6851346" cy="6858002"/>
          </a:xfrm>
          <a:custGeom>
            <a:avLst/>
            <a:gdLst>
              <a:gd name="connsiteX0" fmla="*/ 0 w 6851346"/>
              <a:gd name="connsiteY0" fmla="*/ 0 h 6858002"/>
              <a:gd name="connsiteX1" fmla="*/ 6851346 w 6851346"/>
              <a:gd name="connsiteY1" fmla="*/ 0 h 6858002"/>
              <a:gd name="connsiteX2" fmla="*/ 6851346 w 6851346"/>
              <a:gd name="connsiteY2" fmla="*/ 6233800 h 6858002"/>
              <a:gd name="connsiteX3" fmla="*/ 5455643 w 6851346"/>
              <a:gd name="connsiteY3" fmla="*/ 6233800 h 6858002"/>
              <a:gd name="connsiteX4" fmla="*/ 5239786 w 6851346"/>
              <a:gd name="connsiteY4" fmla="*/ 6447816 h 6858002"/>
              <a:gd name="connsiteX5" fmla="*/ 5455643 w 6851346"/>
              <a:gd name="connsiteY5" fmla="*/ 6662200 h 6858002"/>
              <a:gd name="connsiteX6" fmla="*/ 6851346 w 6851346"/>
              <a:gd name="connsiteY6" fmla="*/ 6662200 h 6858002"/>
              <a:gd name="connsiteX7" fmla="*/ 6851346 w 6851346"/>
              <a:gd name="connsiteY7" fmla="*/ 6858002 h 6858002"/>
              <a:gd name="connsiteX8" fmla="*/ 6851345 w 6851346"/>
              <a:gd name="connsiteY8" fmla="*/ 6858002 h 6858002"/>
              <a:gd name="connsiteX9" fmla="*/ 4984291 w 6851346"/>
              <a:gd name="connsiteY9" fmla="*/ 6858002 h 6858002"/>
              <a:gd name="connsiteX10" fmla="*/ 0 w 6851346"/>
              <a:gd name="connsiteY10" fmla="*/ 6858002 h 6858002"/>
              <a:gd name="connsiteX11" fmla="*/ 0 w 6851346"/>
              <a:gd name="connsiteY11" fmla="*/ 6051552 h 6858002"/>
              <a:gd name="connsiteX12" fmla="*/ 717234 w 6851346"/>
              <a:gd name="connsiteY12" fmla="*/ 6051552 h 6858002"/>
              <a:gd name="connsiteX13" fmla="*/ 717234 w 6851346"/>
              <a:gd name="connsiteY13" fmla="*/ 368302 h 6858002"/>
              <a:gd name="connsiteX14" fmla="*/ 0 w 6851346"/>
              <a:gd name="connsiteY14" fmla="*/ 368302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851346" h="6858002">
                <a:moveTo>
                  <a:pt x="0" y="0"/>
                </a:moveTo>
                <a:lnTo>
                  <a:pt x="6851346" y="0"/>
                </a:lnTo>
                <a:lnTo>
                  <a:pt x="6851346" y="6233800"/>
                </a:lnTo>
                <a:lnTo>
                  <a:pt x="5455643" y="6233800"/>
                </a:lnTo>
                <a:cubicBezTo>
                  <a:pt x="5336383" y="6233800"/>
                  <a:pt x="5239786" y="6329574"/>
                  <a:pt x="5239786" y="6447816"/>
                </a:cubicBezTo>
                <a:cubicBezTo>
                  <a:pt x="5239786" y="6566059"/>
                  <a:pt x="5336383" y="6662200"/>
                  <a:pt x="5455643" y="6662200"/>
                </a:cubicBezTo>
                <a:lnTo>
                  <a:pt x="6851346" y="6662200"/>
                </a:lnTo>
                <a:lnTo>
                  <a:pt x="6851346" y="6858002"/>
                </a:lnTo>
                <a:lnTo>
                  <a:pt x="6851345" y="6858002"/>
                </a:lnTo>
                <a:lnTo>
                  <a:pt x="4984291" y="6858002"/>
                </a:lnTo>
                <a:lnTo>
                  <a:pt x="0" y="6858002"/>
                </a:lnTo>
                <a:lnTo>
                  <a:pt x="0" y="6051552"/>
                </a:lnTo>
                <a:lnTo>
                  <a:pt x="717234" y="6051552"/>
                </a:lnTo>
                <a:lnTo>
                  <a:pt x="717234" y="368302"/>
                </a:lnTo>
                <a:lnTo>
                  <a:pt x="0" y="368302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sv-SE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E741B18-B69B-46F8-8EEC-DC2D486A7ADF}"/>
              </a:ext>
            </a:extLst>
          </p:cNvPr>
          <p:cNvSpPr/>
          <p:nvPr userDrawn="1"/>
        </p:nvSpPr>
        <p:spPr>
          <a:xfrm>
            <a:off x="359999" y="368300"/>
            <a:ext cx="5688000" cy="5683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 userDrawn="1">
            <p:ph sz="half" idx="2" hasCustomPrompt="1"/>
          </p:nvPr>
        </p:nvSpPr>
        <p:spPr>
          <a:xfrm>
            <a:off x="1079999" y="1080000"/>
            <a:ext cx="4248000" cy="4248000"/>
          </a:xfrm>
        </p:spPr>
        <p:txBody>
          <a:bodyPr bIns="180000" anchor="ctr" anchorCtr="0"/>
          <a:lstStyle>
            <a:lvl1pPr marL="0" indent="0">
              <a:lnSpc>
                <a:spcPct val="114000"/>
              </a:lnSpc>
              <a:spcBef>
                <a:spcPts val="1200"/>
              </a:spcBef>
              <a:buNone/>
              <a:defRPr sz="1800" spc="20" baseline="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44000" indent="0">
              <a:buNone/>
              <a:defRPr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</p:spTree>
    <p:extLst>
      <p:ext uri="{BB962C8B-B14F-4D97-AF65-F5344CB8AC3E}">
        <p14:creationId xmlns:p14="http://schemas.microsoft.com/office/powerpoint/2010/main" val="111422740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rt text och plats för objek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ktangel 33">
            <a:extLst>
              <a:ext uri="{FF2B5EF4-FFF2-40B4-BE49-F238E27FC236}">
                <a16:creationId xmlns:a16="http://schemas.microsoft.com/office/drawing/2014/main" id="{A0EE388C-E3E2-4E14-BC74-6DC6CF2B6C88}"/>
              </a:ext>
            </a:extLst>
          </p:cNvPr>
          <p:cNvSpPr/>
          <p:nvPr userDrawn="1"/>
        </p:nvSpPr>
        <p:spPr>
          <a:xfrm>
            <a:off x="5336648" y="-6"/>
            <a:ext cx="6855352" cy="68580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E741B18-B69B-46F8-8EEC-DC2D486A7ADF}"/>
              </a:ext>
            </a:extLst>
          </p:cNvPr>
          <p:cNvSpPr/>
          <p:nvPr userDrawn="1"/>
        </p:nvSpPr>
        <p:spPr>
          <a:xfrm>
            <a:off x="359999" y="368300"/>
            <a:ext cx="5688000" cy="5683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 userDrawn="1">
            <p:ph sz="half" idx="2" hasCustomPrompt="1"/>
          </p:nvPr>
        </p:nvSpPr>
        <p:spPr>
          <a:xfrm>
            <a:off x="1079999" y="1080000"/>
            <a:ext cx="4248000" cy="4248000"/>
          </a:xfrm>
        </p:spPr>
        <p:txBody>
          <a:bodyPr bIns="180000" anchor="ctr" anchorCtr="0"/>
          <a:lstStyle>
            <a:lvl1pPr marL="0" indent="0">
              <a:lnSpc>
                <a:spcPct val="114000"/>
              </a:lnSpc>
              <a:spcBef>
                <a:spcPts val="1200"/>
              </a:spcBef>
              <a:buNone/>
              <a:defRPr sz="1800" spc="20" baseline="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44000" indent="0">
              <a:buNone/>
              <a:defRPr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grpSp>
        <p:nvGrpSpPr>
          <p:cNvPr id="13" name="Region Östergötland">
            <a:extLst>
              <a:ext uri="{FF2B5EF4-FFF2-40B4-BE49-F238E27FC236}">
                <a16:creationId xmlns:a16="http://schemas.microsoft.com/office/drawing/2014/main" id="{3219D742-6583-4454-AED2-9839E3114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4" name="Frihandsfigur: Form 13">
              <a:extLst>
                <a:ext uri="{FF2B5EF4-FFF2-40B4-BE49-F238E27FC236}">
                  <a16:creationId xmlns:a16="http://schemas.microsoft.com/office/drawing/2014/main" id="{98151F31-70F6-48C7-B886-736AB7A696A1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01C9C85B-F7EE-49C6-86A9-C618514D4BC0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16" name="Folktandvården" hidden="1">
            <a:extLst>
              <a:ext uri="{FF2B5EF4-FFF2-40B4-BE49-F238E27FC236}">
                <a16:creationId xmlns:a16="http://schemas.microsoft.com/office/drawing/2014/main" id="{746F078E-D579-46C7-A623-9E12CB9705B6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20" name="Rektangel 19">
              <a:extLst>
                <a:ext uri="{FF2B5EF4-FFF2-40B4-BE49-F238E27FC236}">
                  <a16:creationId xmlns:a16="http://schemas.microsoft.com/office/drawing/2014/main" id="{1A51712D-2CB1-4F81-AFD7-FD0CE13F0351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83FCB5D7-D416-4CB2-B4AE-9AD5297E943C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22" name="Bild 21">
              <a:extLst>
                <a:ext uri="{FF2B5EF4-FFF2-40B4-BE49-F238E27FC236}">
                  <a16:creationId xmlns:a16="http://schemas.microsoft.com/office/drawing/2014/main" id="{44F92256-C694-4995-8AAD-4CF4D57DFA6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2112485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(vit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 6">
            <a:extLst>
              <a:ext uri="{FF2B5EF4-FFF2-40B4-BE49-F238E27FC236}">
                <a16:creationId xmlns:a16="http://schemas.microsoft.com/office/drawing/2014/main" id="{E61FE2F9-2825-4018-AB8F-E0C671E28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6425711" cy="6483274"/>
          </a:xfrm>
          <a:custGeom>
            <a:avLst/>
            <a:gdLst>
              <a:gd name="connsiteX0" fmla="*/ 1143739 w 6425711"/>
              <a:gd name="connsiteY0" fmla="*/ 1351755 h 6483274"/>
              <a:gd name="connsiteX1" fmla="*/ 0 w 6425711"/>
              <a:gd name="connsiteY1" fmla="*/ 1129129 h 6483274"/>
              <a:gd name="connsiteX2" fmla="*/ 0 w 6425711"/>
              <a:gd name="connsiteY2" fmla="*/ 855021 h 6483274"/>
              <a:gd name="connsiteX3" fmla="*/ 417423 w 6425711"/>
              <a:gd name="connsiteY3" fmla="*/ 936419 h 6483274"/>
              <a:gd name="connsiteX4" fmla="*/ 0 w 6425711"/>
              <a:gd name="connsiteY4" fmla="*/ 460557 h 6483274"/>
              <a:gd name="connsiteX5" fmla="*/ 0 w 6425711"/>
              <a:gd name="connsiteY5" fmla="*/ 52178 h 6483274"/>
              <a:gd name="connsiteX6" fmla="*/ 1143739 w 6425711"/>
              <a:gd name="connsiteY6" fmla="*/ 1351755 h 6483274"/>
              <a:gd name="connsiteX7" fmla="*/ 0 w 6425711"/>
              <a:gd name="connsiteY7" fmla="*/ 2112160 h 6483274"/>
              <a:gd name="connsiteX8" fmla="*/ 0 w 6425711"/>
              <a:gd name="connsiteY8" fmla="*/ 2390442 h 6483274"/>
              <a:gd name="connsiteX9" fmla="*/ 417423 w 6425711"/>
              <a:gd name="connsiteY9" fmla="*/ 2308349 h 6483274"/>
              <a:gd name="connsiteX10" fmla="*/ 0 w 6425711"/>
              <a:gd name="connsiteY10" fmla="*/ 2782820 h 6483274"/>
              <a:gd name="connsiteX11" fmla="*/ 0 w 6425711"/>
              <a:gd name="connsiteY11" fmla="*/ 3191199 h 6483274"/>
              <a:gd name="connsiteX12" fmla="*/ 1143739 w 6425711"/>
              <a:gd name="connsiteY12" fmla="*/ 1891622 h 6483274"/>
              <a:gd name="connsiteX13" fmla="*/ 4140140 w 6425711"/>
              <a:gd name="connsiteY13" fmla="*/ 672747 h 6483274"/>
              <a:gd name="connsiteX14" fmla="*/ 2793951 w 6425711"/>
              <a:gd name="connsiteY14" fmla="*/ 936419 h 6483274"/>
              <a:gd name="connsiteX15" fmla="*/ 3616971 w 6425711"/>
              <a:gd name="connsiteY15" fmla="*/ 0 h 6483274"/>
              <a:gd name="connsiteX16" fmla="*/ 3258682 w 6425711"/>
              <a:gd name="connsiteY16" fmla="*/ 0 h 6483274"/>
              <a:gd name="connsiteX17" fmla="*/ 2069027 w 6425711"/>
              <a:gd name="connsiteY17" fmla="*/ 1351755 h 6483274"/>
              <a:gd name="connsiteX18" fmla="*/ 4193014 w 6425711"/>
              <a:gd name="connsiteY18" fmla="*/ 934332 h 6483274"/>
              <a:gd name="connsiteX19" fmla="*/ 4958290 w 6425711"/>
              <a:gd name="connsiteY19" fmla="*/ 372202 h 6483274"/>
              <a:gd name="connsiteX20" fmla="*/ 5412585 w 6425711"/>
              <a:gd name="connsiteY20" fmla="*/ 0 h 6483274"/>
              <a:gd name="connsiteX21" fmla="*/ 4957594 w 6425711"/>
              <a:gd name="connsiteY21" fmla="*/ 0 h 6483274"/>
              <a:gd name="connsiteX22" fmla="*/ 4140140 w 6425711"/>
              <a:gd name="connsiteY22" fmla="*/ 672747 h 6483274"/>
              <a:gd name="connsiteX23" fmla="*/ 1977194 w 6425711"/>
              <a:gd name="connsiteY23" fmla="*/ 0 h 6483274"/>
              <a:gd name="connsiteX24" fmla="*/ 1692650 w 6425711"/>
              <a:gd name="connsiteY24" fmla="*/ 0 h 6483274"/>
              <a:gd name="connsiteX25" fmla="*/ 1606383 w 6425711"/>
              <a:gd name="connsiteY25" fmla="*/ 252541 h 6483274"/>
              <a:gd name="connsiteX26" fmla="*/ 1519420 w 6425711"/>
              <a:gd name="connsiteY26" fmla="*/ 0 h 6483274"/>
              <a:gd name="connsiteX27" fmla="*/ 1234876 w 6425711"/>
              <a:gd name="connsiteY27" fmla="*/ 0 h 6483274"/>
              <a:gd name="connsiteX28" fmla="*/ 1605687 w 6425711"/>
              <a:gd name="connsiteY28" fmla="*/ 1081821 h 6483274"/>
              <a:gd name="connsiteX29" fmla="*/ 1977194 w 6425711"/>
              <a:gd name="connsiteY29" fmla="*/ 0 h 6483274"/>
              <a:gd name="connsiteX30" fmla="*/ 6425532 w 6425711"/>
              <a:gd name="connsiteY30" fmla="*/ 861978 h 6483274"/>
              <a:gd name="connsiteX31" fmla="*/ 5863402 w 6425711"/>
              <a:gd name="connsiteY31" fmla="*/ 525953 h 6483274"/>
              <a:gd name="connsiteX32" fmla="*/ 6024805 w 6425711"/>
              <a:gd name="connsiteY32" fmla="*/ 0 h 6483274"/>
              <a:gd name="connsiteX33" fmla="*/ 5752785 w 6425711"/>
              <a:gd name="connsiteY33" fmla="*/ 0 h 6483274"/>
              <a:gd name="connsiteX34" fmla="*/ 5370843 w 6425711"/>
              <a:gd name="connsiteY34" fmla="*/ 772928 h 6483274"/>
              <a:gd name="connsiteX35" fmla="*/ 6152120 w 6425711"/>
              <a:gd name="connsiteY35" fmla="*/ 932245 h 6483274"/>
              <a:gd name="connsiteX36" fmla="*/ 5228223 w 6425711"/>
              <a:gd name="connsiteY36" fmla="*/ 1620993 h 6483274"/>
              <a:gd name="connsiteX37" fmla="*/ 6152120 w 6425711"/>
              <a:gd name="connsiteY37" fmla="*/ 2309741 h 6483274"/>
              <a:gd name="connsiteX38" fmla="*/ 5370843 w 6425711"/>
              <a:gd name="connsiteY38" fmla="*/ 2469057 h 6483274"/>
              <a:gd name="connsiteX39" fmla="*/ 5764612 w 6425711"/>
              <a:gd name="connsiteY39" fmla="*/ 3367908 h 6483274"/>
              <a:gd name="connsiteX40" fmla="*/ 4957594 w 6425711"/>
              <a:gd name="connsiteY40" fmla="*/ 2867696 h 6483274"/>
              <a:gd name="connsiteX41" fmla="*/ 4192318 w 6425711"/>
              <a:gd name="connsiteY41" fmla="*/ 2304871 h 6483274"/>
              <a:gd name="connsiteX42" fmla="*/ 2068331 w 6425711"/>
              <a:gd name="connsiteY42" fmla="*/ 1887448 h 6483274"/>
              <a:gd name="connsiteX43" fmla="*/ 3487569 w 6425711"/>
              <a:gd name="connsiteY43" fmla="*/ 3501483 h 6483274"/>
              <a:gd name="connsiteX44" fmla="*/ 4348852 w 6425711"/>
              <a:gd name="connsiteY44" fmla="*/ 3874381 h 6483274"/>
              <a:gd name="connsiteX45" fmla="*/ 5205265 w 6425711"/>
              <a:gd name="connsiteY45" fmla="*/ 4337025 h 6483274"/>
              <a:gd name="connsiteX46" fmla="*/ 4236844 w 6425711"/>
              <a:gd name="connsiteY46" fmla="*/ 4436511 h 6483274"/>
              <a:gd name="connsiteX47" fmla="*/ 4495646 w 6425711"/>
              <a:gd name="connsiteY47" fmla="*/ 5196916 h 6483274"/>
              <a:gd name="connsiteX48" fmla="*/ 3442348 w 6425711"/>
              <a:gd name="connsiteY48" fmla="*/ 4766970 h 6483274"/>
              <a:gd name="connsiteX49" fmla="*/ 3289989 w 6425711"/>
              <a:gd name="connsiteY49" fmla="*/ 5899578 h 6483274"/>
              <a:gd name="connsiteX50" fmla="*/ 2752209 w 6425711"/>
              <a:gd name="connsiteY50" fmla="*/ 5287358 h 6483274"/>
              <a:gd name="connsiteX51" fmla="*/ 2173383 w 6425711"/>
              <a:gd name="connsiteY51" fmla="*/ 6088810 h 6483274"/>
              <a:gd name="connsiteX52" fmla="*/ 2198428 w 6425711"/>
              <a:gd name="connsiteY52" fmla="*/ 5114823 h 6483274"/>
              <a:gd name="connsiteX53" fmla="*/ 2300001 w 6425711"/>
              <a:gd name="connsiteY53" fmla="*/ 4190927 h 6483274"/>
              <a:gd name="connsiteX54" fmla="*/ 1604296 w 6425711"/>
              <a:gd name="connsiteY54" fmla="*/ 2162251 h 6483274"/>
              <a:gd name="connsiteX55" fmla="*/ 908591 w 6425711"/>
              <a:gd name="connsiteY55" fmla="*/ 4190927 h 6483274"/>
              <a:gd name="connsiteX56" fmla="*/ 1010859 w 6425711"/>
              <a:gd name="connsiteY56" fmla="*/ 5115519 h 6483274"/>
              <a:gd name="connsiteX57" fmla="*/ 1035209 w 6425711"/>
              <a:gd name="connsiteY57" fmla="*/ 6089506 h 6483274"/>
              <a:gd name="connsiteX58" fmla="*/ 460557 w 6425711"/>
              <a:gd name="connsiteY58" fmla="*/ 5287358 h 6483274"/>
              <a:gd name="connsiteX59" fmla="*/ 0 w 6425711"/>
              <a:gd name="connsiteY59" fmla="*/ 5873141 h 6483274"/>
              <a:gd name="connsiteX60" fmla="*/ 0 w 6425711"/>
              <a:gd name="connsiteY60" fmla="*/ 6159772 h 6483274"/>
              <a:gd name="connsiteX61" fmla="*/ 427163 w 6425711"/>
              <a:gd name="connsiteY61" fmla="*/ 5840443 h 6483274"/>
              <a:gd name="connsiteX62" fmla="*/ 1168784 w 6425711"/>
              <a:gd name="connsiteY62" fmla="*/ 6483275 h 6483274"/>
              <a:gd name="connsiteX63" fmla="*/ 1168784 w 6425711"/>
              <a:gd name="connsiteY63" fmla="*/ 4275107 h 6483274"/>
              <a:gd name="connsiteX64" fmla="*/ 1607079 w 6425711"/>
              <a:gd name="connsiteY64" fmla="*/ 2989444 h 6483274"/>
              <a:gd name="connsiteX65" fmla="*/ 2045373 w 6425711"/>
              <a:gd name="connsiteY65" fmla="*/ 4275107 h 6483274"/>
              <a:gd name="connsiteX66" fmla="*/ 2045373 w 6425711"/>
              <a:gd name="connsiteY66" fmla="*/ 6483275 h 6483274"/>
              <a:gd name="connsiteX67" fmla="*/ 2782820 w 6425711"/>
              <a:gd name="connsiteY67" fmla="*/ 5843922 h 6483274"/>
              <a:gd name="connsiteX68" fmla="*/ 3363038 w 6425711"/>
              <a:gd name="connsiteY68" fmla="*/ 6178556 h 6483274"/>
              <a:gd name="connsiteX69" fmla="*/ 3772113 w 6425711"/>
              <a:gd name="connsiteY69" fmla="*/ 5349276 h 6483274"/>
              <a:gd name="connsiteX70" fmla="*/ 4691835 w 6425711"/>
              <a:gd name="connsiteY70" fmla="*/ 5404236 h 6483274"/>
              <a:gd name="connsiteX71" fmla="*/ 4691835 w 6425711"/>
              <a:gd name="connsiteY71" fmla="*/ 4748187 h 6483274"/>
              <a:gd name="connsiteX72" fmla="*/ 5603904 w 6425711"/>
              <a:gd name="connsiteY72" fmla="*/ 4428162 h 6483274"/>
              <a:gd name="connsiteX73" fmla="*/ 3685845 w 6425711"/>
              <a:gd name="connsiteY73" fmla="*/ 3330340 h 6483274"/>
              <a:gd name="connsiteX74" fmla="*/ 2793951 w 6425711"/>
              <a:gd name="connsiteY74" fmla="*/ 2304871 h 6483274"/>
              <a:gd name="connsiteX75" fmla="*/ 4140140 w 6425711"/>
              <a:gd name="connsiteY75" fmla="*/ 2569239 h 6483274"/>
              <a:gd name="connsiteX76" fmla="*/ 6037328 w 6425711"/>
              <a:gd name="connsiteY76" fmla="*/ 3680279 h 6483274"/>
              <a:gd name="connsiteX77" fmla="*/ 5863402 w 6425711"/>
              <a:gd name="connsiteY77" fmla="*/ 2715336 h 6483274"/>
              <a:gd name="connsiteX78" fmla="*/ 6425532 w 6425711"/>
              <a:gd name="connsiteY78" fmla="*/ 2380007 h 6483274"/>
              <a:gd name="connsiteX79" fmla="*/ 5892621 w 6425711"/>
              <a:gd name="connsiteY79" fmla="*/ 1620993 h 6483274"/>
              <a:gd name="connsiteX80" fmla="*/ 6425532 w 6425711"/>
              <a:gd name="connsiteY80" fmla="*/ 861978 h 648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6425711" h="6483274">
                <a:moveTo>
                  <a:pt x="1143739" y="1351755"/>
                </a:moveTo>
                <a:lnTo>
                  <a:pt x="0" y="1129129"/>
                </a:lnTo>
                <a:lnTo>
                  <a:pt x="0" y="855021"/>
                </a:lnTo>
                <a:lnTo>
                  <a:pt x="417423" y="936419"/>
                </a:lnTo>
                <a:lnTo>
                  <a:pt x="0" y="460557"/>
                </a:lnTo>
                <a:lnTo>
                  <a:pt x="0" y="52178"/>
                </a:lnTo>
                <a:cubicBezTo>
                  <a:pt x="461948" y="578131"/>
                  <a:pt x="1107562" y="1310708"/>
                  <a:pt x="1143739" y="1351755"/>
                </a:cubicBezTo>
                <a:close/>
                <a:moveTo>
                  <a:pt x="0" y="2112160"/>
                </a:moveTo>
                <a:lnTo>
                  <a:pt x="0" y="2390442"/>
                </a:lnTo>
                <a:lnTo>
                  <a:pt x="417423" y="2308349"/>
                </a:lnTo>
                <a:lnTo>
                  <a:pt x="0" y="2782820"/>
                </a:lnTo>
                <a:lnTo>
                  <a:pt x="0" y="3191199"/>
                </a:lnTo>
                <a:cubicBezTo>
                  <a:pt x="461948" y="2665246"/>
                  <a:pt x="1107562" y="1932668"/>
                  <a:pt x="1143739" y="1891622"/>
                </a:cubicBezTo>
                <a:close/>
                <a:moveTo>
                  <a:pt x="4140140" y="672747"/>
                </a:moveTo>
                <a:cubicBezTo>
                  <a:pt x="3758199" y="749274"/>
                  <a:pt x="3147370" y="868240"/>
                  <a:pt x="2793951" y="936419"/>
                </a:cubicBezTo>
                <a:cubicBezTo>
                  <a:pt x="2957442" y="750666"/>
                  <a:pt x="3350515" y="310284"/>
                  <a:pt x="3616971" y="0"/>
                </a:cubicBezTo>
                <a:lnTo>
                  <a:pt x="3258682" y="0"/>
                </a:lnTo>
                <a:cubicBezTo>
                  <a:pt x="2794647" y="528736"/>
                  <a:pt x="2106595" y="1309317"/>
                  <a:pt x="2069027" y="1351755"/>
                </a:cubicBezTo>
                <a:cubicBezTo>
                  <a:pt x="2138597" y="1338536"/>
                  <a:pt x="3574532" y="1060254"/>
                  <a:pt x="4193014" y="934332"/>
                </a:cubicBezTo>
                <a:cubicBezTo>
                  <a:pt x="4505386" y="871718"/>
                  <a:pt x="4734968" y="617786"/>
                  <a:pt x="4958290" y="372202"/>
                </a:cubicBezTo>
                <a:cubicBezTo>
                  <a:pt x="5079895" y="215638"/>
                  <a:pt x="5235159" y="88431"/>
                  <a:pt x="5412585" y="0"/>
                </a:cubicBezTo>
                <a:lnTo>
                  <a:pt x="4957594" y="0"/>
                </a:lnTo>
                <a:cubicBezTo>
                  <a:pt x="4720359" y="230278"/>
                  <a:pt x="4542258" y="498820"/>
                  <a:pt x="4140140" y="672747"/>
                </a:cubicBezTo>
                <a:close/>
                <a:moveTo>
                  <a:pt x="1977194" y="0"/>
                </a:moveTo>
                <a:lnTo>
                  <a:pt x="1692650" y="0"/>
                </a:lnTo>
                <a:lnTo>
                  <a:pt x="1606383" y="252541"/>
                </a:lnTo>
                <a:cubicBezTo>
                  <a:pt x="1580642" y="178796"/>
                  <a:pt x="1551422" y="92529"/>
                  <a:pt x="1519420" y="0"/>
                </a:cubicBezTo>
                <a:lnTo>
                  <a:pt x="1234876" y="0"/>
                </a:lnTo>
                <a:lnTo>
                  <a:pt x="1605687" y="1081821"/>
                </a:lnTo>
                <a:cubicBezTo>
                  <a:pt x="1618906" y="1043557"/>
                  <a:pt x="1794919" y="531519"/>
                  <a:pt x="1977194" y="0"/>
                </a:cubicBezTo>
                <a:close/>
                <a:moveTo>
                  <a:pt x="6425532" y="861978"/>
                </a:moveTo>
                <a:cubicBezTo>
                  <a:pt x="6326046" y="647006"/>
                  <a:pt x="6067939" y="556564"/>
                  <a:pt x="5863402" y="525953"/>
                </a:cubicBezTo>
                <a:cubicBezTo>
                  <a:pt x="5939486" y="358264"/>
                  <a:pt x="5993730" y="181502"/>
                  <a:pt x="6024805" y="0"/>
                </a:cubicBezTo>
                <a:lnTo>
                  <a:pt x="5752785" y="0"/>
                </a:lnTo>
                <a:cubicBezTo>
                  <a:pt x="5692989" y="285833"/>
                  <a:pt x="5561565" y="551792"/>
                  <a:pt x="5370843" y="772928"/>
                </a:cubicBezTo>
                <a:cubicBezTo>
                  <a:pt x="5603904" y="764580"/>
                  <a:pt x="6042894" y="784755"/>
                  <a:pt x="6152120" y="932245"/>
                </a:cubicBezTo>
                <a:cubicBezTo>
                  <a:pt x="6142380" y="1177829"/>
                  <a:pt x="5608774" y="1513854"/>
                  <a:pt x="5228223" y="1620993"/>
                </a:cubicBezTo>
                <a:cubicBezTo>
                  <a:pt x="5608774" y="1727435"/>
                  <a:pt x="6143076" y="2064852"/>
                  <a:pt x="6152120" y="2309741"/>
                </a:cubicBezTo>
                <a:cubicBezTo>
                  <a:pt x="6043590" y="2457230"/>
                  <a:pt x="5603208" y="2476710"/>
                  <a:pt x="5370843" y="2469057"/>
                </a:cubicBezTo>
                <a:cubicBezTo>
                  <a:pt x="5586512" y="2696552"/>
                  <a:pt x="5768786" y="3132759"/>
                  <a:pt x="5764612" y="3367908"/>
                </a:cubicBezTo>
                <a:cubicBezTo>
                  <a:pt x="5445830" y="3299573"/>
                  <a:pt x="5160617" y="3122790"/>
                  <a:pt x="4957594" y="2867696"/>
                </a:cubicBezTo>
                <a:cubicBezTo>
                  <a:pt x="4734968" y="2622112"/>
                  <a:pt x="4505386" y="2367484"/>
                  <a:pt x="4192318" y="2304871"/>
                </a:cubicBezTo>
                <a:cubicBezTo>
                  <a:pt x="3573837" y="2181731"/>
                  <a:pt x="2135815" y="1903449"/>
                  <a:pt x="2068331" y="1887448"/>
                </a:cubicBezTo>
                <a:cubicBezTo>
                  <a:pt x="2112856" y="1937538"/>
                  <a:pt x="3072929" y="3026317"/>
                  <a:pt x="3487569" y="3501483"/>
                </a:cubicBezTo>
                <a:cubicBezTo>
                  <a:pt x="3696281" y="3736631"/>
                  <a:pt x="4026045" y="3806898"/>
                  <a:pt x="4348852" y="3874381"/>
                </a:cubicBezTo>
                <a:cubicBezTo>
                  <a:pt x="4667485" y="3898731"/>
                  <a:pt x="5057775" y="4138053"/>
                  <a:pt x="5205265" y="4337025"/>
                </a:cubicBezTo>
                <a:cubicBezTo>
                  <a:pt x="5006989" y="4453903"/>
                  <a:pt x="4538084" y="4508864"/>
                  <a:pt x="4236844" y="4436511"/>
                </a:cubicBezTo>
                <a:cubicBezTo>
                  <a:pt x="4359983" y="4635482"/>
                  <a:pt x="4567304" y="5034817"/>
                  <a:pt x="4495646" y="5196916"/>
                </a:cubicBezTo>
                <a:cubicBezTo>
                  <a:pt x="4261193" y="5318664"/>
                  <a:pt x="3742893" y="5062645"/>
                  <a:pt x="3442348" y="4766970"/>
                </a:cubicBezTo>
                <a:cubicBezTo>
                  <a:pt x="3547400" y="5174653"/>
                  <a:pt x="3507049" y="5761133"/>
                  <a:pt x="3289989" y="5899578"/>
                </a:cubicBezTo>
                <a:cubicBezTo>
                  <a:pt x="3108410" y="5878011"/>
                  <a:pt x="2863522" y="5496069"/>
                  <a:pt x="2752209" y="5287358"/>
                </a:cubicBezTo>
                <a:cubicBezTo>
                  <a:pt x="2663159" y="5589294"/>
                  <a:pt x="2378615" y="5970540"/>
                  <a:pt x="2173383" y="6088810"/>
                </a:cubicBezTo>
                <a:cubicBezTo>
                  <a:pt x="2077375" y="5859923"/>
                  <a:pt x="2061374" y="5402845"/>
                  <a:pt x="2198428" y="5114823"/>
                </a:cubicBezTo>
                <a:cubicBezTo>
                  <a:pt x="2297914" y="4807321"/>
                  <a:pt x="2400878" y="4488688"/>
                  <a:pt x="2300001" y="4190927"/>
                </a:cubicBezTo>
                <a:cubicBezTo>
                  <a:pt x="2097551" y="3590533"/>
                  <a:pt x="1627950" y="2226256"/>
                  <a:pt x="1604296" y="2162251"/>
                </a:cubicBezTo>
                <a:cubicBezTo>
                  <a:pt x="1582729" y="2226256"/>
                  <a:pt x="1117302" y="3591229"/>
                  <a:pt x="908591" y="4190927"/>
                </a:cubicBezTo>
                <a:cubicBezTo>
                  <a:pt x="808409" y="4489384"/>
                  <a:pt x="908591" y="4807321"/>
                  <a:pt x="1010859" y="5115519"/>
                </a:cubicBezTo>
                <a:cubicBezTo>
                  <a:pt x="1150000" y="5408410"/>
                  <a:pt x="1131216" y="5859923"/>
                  <a:pt x="1035209" y="6089506"/>
                </a:cubicBezTo>
                <a:cubicBezTo>
                  <a:pt x="834846" y="5969844"/>
                  <a:pt x="549607" y="5588598"/>
                  <a:pt x="460557" y="5287358"/>
                </a:cubicBezTo>
                <a:cubicBezTo>
                  <a:pt x="364549" y="5468241"/>
                  <a:pt x="169056" y="5774351"/>
                  <a:pt x="0" y="5873141"/>
                </a:cubicBezTo>
                <a:lnTo>
                  <a:pt x="0" y="6159772"/>
                </a:lnTo>
                <a:cubicBezTo>
                  <a:pt x="182275" y="6108985"/>
                  <a:pt x="340200" y="5951060"/>
                  <a:pt x="427163" y="5840443"/>
                </a:cubicBezTo>
                <a:cubicBezTo>
                  <a:pt x="775015" y="6311436"/>
                  <a:pt x="973987" y="6360135"/>
                  <a:pt x="1168784" y="6483275"/>
                </a:cubicBezTo>
                <a:cubicBezTo>
                  <a:pt x="1715609" y="5412585"/>
                  <a:pt x="1077647" y="5146130"/>
                  <a:pt x="1168784" y="4275107"/>
                </a:cubicBezTo>
                <a:cubicBezTo>
                  <a:pt x="1284967" y="3927255"/>
                  <a:pt x="1468633" y="3392257"/>
                  <a:pt x="1607079" y="2989444"/>
                </a:cubicBezTo>
                <a:cubicBezTo>
                  <a:pt x="1723261" y="3327557"/>
                  <a:pt x="1922929" y="3911253"/>
                  <a:pt x="2045373" y="4275107"/>
                </a:cubicBezTo>
                <a:cubicBezTo>
                  <a:pt x="2133032" y="5139173"/>
                  <a:pt x="1500636" y="5432760"/>
                  <a:pt x="2045373" y="6483275"/>
                </a:cubicBezTo>
                <a:cubicBezTo>
                  <a:pt x="2238083" y="6360831"/>
                  <a:pt x="2434968" y="6310740"/>
                  <a:pt x="2782820" y="5843922"/>
                </a:cubicBezTo>
                <a:cubicBezTo>
                  <a:pt x="2893437" y="5983063"/>
                  <a:pt x="3119541" y="6202906"/>
                  <a:pt x="3363038" y="6178556"/>
                </a:cubicBezTo>
                <a:cubicBezTo>
                  <a:pt x="3571750" y="6063765"/>
                  <a:pt x="3751937" y="5785483"/>
                  <a:pt x="3772113" y="5349276"/>
                </a:cubicBezTo>
                <a:cubicBezTo>
                  <a:pt x="4156838" y="5548247"/>
                  <a:pt x="4487297" y="5530159"/>
                  <a:pt x="4691835" y="5404236"/>
                </a:cubicBezTo>
                <a:cubicBezTo>
                  <a:pt x="4826106" y="5212222"/>
                  <a:pt x="4771841" y="4942984"/>
                  <a:pt x="4691835" y="4748187"/>
                </a:cubicBezTo>
                <a:cubicBezTo>
                  <a:pt x="5266487" y="4678616"/>
                  <a:pt x="5404237" y="4535301"/>
                  <a:pt x="5603904" y="4428162"/>
                </a:cubicBezTo>
                <a:cubicBezTo>
                  <a:pt x="4964551" y="3420086"/>
                  <a:pt x="4388508" y="3838900"/>
                  <a:pt x="3685845" y="3330340"/>
                </a:cubicBezTo>
                <a:cubicBezTo>
                  <a:pt x="3439566" y="3038839"/>
                  <a:pt x="3031187" y="2574108"/>
                  <a:pt x="2793951" y="2304871"/>
                </a:cubicBezTo>
                <a:cubicBezTo>
                  <a:pt x="3150848" y="2374441"/>
                  <a:pt x="3767938" y="2494102"/>
                  <a:pt x="4140140" y="2569239"/>
                </a:cubicBezTo>
                <a:cubicBezTo>
                  <a:pt x="4918634" y="2905960"/>
                  <a:pt x="4873414" y="3617666"/>
                  <a:pt x="6037328" y="3680279"/>
                </a:cubicBezTo>
                <a:cubicBezTo>
                  <a:pt x="6032458" y="3452784"/>
                  <a:pt x="6092289" y="3253116"/>
                  <a:pt x="5863402" y="2715336"/>
                </a:cubicBezTo>
                <a:cubicBezTo>
                  <a:pt x="6067939" y="2684726"/>
                  <a:pt x="6326046" y="2594980"/>
                  <a:pt x="6425532" y="2380007"/>
                </a:cubicBezTo>
                <a:cubicBezTo>
                  <a:pt x="6431793" y="2146946"/>
                  <a:pt x="6274564" y="1861707"/>
                  <a:pt x="5892621" y="1620993"/>
                </a:cubicBezTo>
                <a:cubicBezTo>
                  <a:pt x="6275259" y="1380279"/>
                  <a:pt x="6431793" y="1095040"/>
                  <a:pt x="6425532" y="861978"/>
                </a:cubicBezTo>
                <a:close/>
              </a:path>
            </a:pathLst>
          </a:custGeom>
          <a:solidFill>
            <a:srgbClr val="0861CE">
              <a:alpha val="4706"/>
            </a:srgbClr>
          </a:solidFill>
          <a:ln w="69470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80000" y="1193374"/>
            <a:ext cx="9073650" cy="1446149"/>
          </a:xfrm>
        </p:spPr>
        <p:txBody>
          <a:bodyPr anchor="b"/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80000" y="2837105"/>
            <a:ext cx="9073650" cy="84687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sp>
        <p:nvSpPr>
          <p:cNvPr id="6" name="Datum för presentation">
            <a:extLst>
              <a:ext uri="{FF2B5EF4-FFF2-40B4-BE49-F238E27FC236}">
                <a16:creationId xmlns:a16="http://schemas.microsoft.com/office/drawing/2014/main" id="{77D137F8-D0E5-4846-93B8-A45B22BBE52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6450" y="6312037"/>
            <a:ext cx="2473150" cy="288000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</p:spTree>
    <p:extLst>
      <p:ext uri="{BB962C8B-B14F-4D97-AF65-F5344CB8AC3E}">
        <p14:creationId xmlns:p14="http://schemas.microsoft.com/office/powerpoint/2010/main" val="2950515401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dela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297C9A02-F520-4F33-9513-C176F1521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2564933"/>
            <a:ext cx="11832000" cy="348830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20850" y="435077"/>
            <a:ext cx="8750300" cy="1175714"/>
          </a:xfrm>
        </p:spPr>
        <p:txBody>
          <a:bodyPr anchor="b"/>
          <a:lstStyle>
            <a:lvl1pPr algn="ctr">
              <a:defRPr sz="4000">
                <a:solidFill>
                  <a:schemeClr val="accent6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20850" y="1658747"/>
            <a:ext cx="8750300" cy="804234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273EDF-9F62-4D63-A459-24ADD9922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Frihandsfigur: Form 12">
            <a:extLst>
              <a:ext uri="{FF2B5EF4-FFF2-40B4-BE49-F238E27FC236}">
                <a16:creationId xmlns:a16="http://schemas.microsoft.com/office/drawing/2014/main" id="{9BBA449D-6D42-44A4-BE47-ADDD319FD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2521975"/>
            <a:ext cx="8230669" cy="3488301"/>
          </a:xfrm>
          <a:custGeom>
            <a:avLst/>
            <a:gdLst>
              <a:gd name="connsiteX0" fmla="*/ 2054937 w 8230669"/>
              <a:gd name="connsiteY0" fmla="*/ 1585345 h 3488301"/>
              <a:gd name="connsiteX1" fmla="*/ 2701686 w 8230669"/>
              <a:gd name="connsiteY1" fmla="*/ 3464938 h 3488301"/>
              <a:gd name="connsiteX2" fmla="*/ 2709658 w 8230669"/>
              <a:gd name="connsiteY2" fmla="*/ 3488301 h 3488301"/>
              <a:gd name="connsiteX3" fmla="*/ 2347235 w 8230669"/>
              <a:gd name="connsiteY3" fmla="*/ 3488301 h 3488301"/>
              <a:gd name="connsiteX4" fmla="*/ 2336199 w 8230669"/>
              <a:gd name="connsiteY4" fmla="*/ 3455929 h 3488301"/>
              <a:gd name="connsiteX5" fmla="*/ 2058502 w 8230669"/>
              <a:gd name="connsiteY5" fmla="*/ 2644893 h 3488301"/>
              <a:gd name="connsiteX6" fmla="*/ 1916896 w 8230669"/>
              <a:gd name="connsiteY6" fmla="*/ 3057220 h 3488301"/>
              <a:gd name="connsiteX7" fmla="*/ 1769291 w 8230669"/>
              <a:gd name="connsiteY7" fmla="*/ 3488301 h 3488301"/>
              <a:gd name="connsiteX8" fmla="*/ 1404039 w 8230669"/>
              <a:gd name="connsiteY8" fmla="*/ 3488301 h 3488301"/>
              <a:gd name="connsiteX9" fmla="*/ 1411947 w 8230669"/>
              <a:gd name="connsiteY9" fmla="*/ 3465314 h 3488301"/>
              <a:gd name="connsiteX10" fmla="*/ 2054937 w 8230669"/>
              <a:gd name="connsiteY10" fmla="*/ 1585345 h 3488301"/>
              <a:gd name="connsiteX11" fmla="*/ 1465011 w 8230669"/>
              <a:gd name="connsiteY11" fmla="*/ 1238697 h 3488301"/>
              <a:gd name="connsiteX12" fmla="*/ 0 w 8230669"/>
              <a:gd name="connsiteY12" fmla="*/ 2903320 h 3488301"/>
              <a:gd name="connsiteX13" fmla="*/ 0 w 8230669"/>
              <a:gd name="connsiteY13" fmla="*/ 2380229 h 3488301"/>
              <a:gd name="connsiteX14" fmla="*/ 534676 w 8230669"/>
              <a:gd name="connsiteY14" fmla="*/ 1772481 h 3488301"/>
              <a:gd name="connsiteX15" fmla="*/ 0 w 8230669"/>
              <a:gd name="connsiteY15" fmla="*/ 1877634 h 3488301"/>
              <a:gd name="connsiteX16" fmla="*/ 0 w 8230669"/>
              <a:gd name="connsiteY16" fmla="*/ 1521183 h 3488301"/>
              <a:gd name="connsiteX17" fmla="*/ 7869235 w 8230669"/>
              <a:gd name="connsiteY17" fmla="*/ 0 h 3488301"/>
              <a:gd name="connsiteX18" fmla="*/ 8225605 w 8230669"/>
              <a:gd name="connsiteY18" fmla="*/ 0 h 3488301"/>
              <a:gd name="connsiteX19" fmla="*/ 8223514 w 8230669"/>
              <a:gd name="connsiteY19" fmla="*/ 34669 h 3488301"/>
              <a:gd name="connsiteX20" fmla="*/ 7547836 w 8230669"/>
              <a:gd name="connsiteY20" fmla="*/ 892049 h 3488301"/>
              <a:gd name="connsiteX21" fmla="*/ 8230440 w 8230669"/>
              <a:gd name="connsiteY21" fmla="*/ 1864267 h 3488301"/>
              <a:gd name="connsiteX22" fmla="*/ 7510410 w 8230669"/>
              <a:gd name="connsiteY22" fmla="*/ 2293789 h 3488301"/>
              <a:gd name="connsiteX23" fmla="*/ 7733852 w 8230669"/>
              <a:gd name="connsiteY23" fmla="*/ 3421263 h 3488301"/>
              <a:gd name="connsiteX24" fmla="*/ 7733443 w 8230669"/>
              <a:gd name="connsiteY24" fmla="*/ 3488301 h 3488301"/>
              <a:gd name="connsiteX25" fmla="*/ 7378213 w 8230669"/>
              <a:gd name="connsiteY25" fmla="*/ 3488301 h 3488301"/>
              <a:gd name="connsiteX26" fmla="*/ 7241634 w 8230669"/>
              <a:gd name="connsiteY26" fmla="*/ 3463295 h 3488301"/>
              <a:gd name="connsiteX27" fmla="*/ 5303090 w 8230669"/>
              <a:gd name="connsiteY27" fmla="*/ 2106654 h 3488301"/>
              <a:gd name="connsiteX28" fmla="*/ 3578762 w 8230669"/>
              <a:gd name="connsiteY28" fmla="*/ 1768026 h 3488301"/>
              <a:gd name="connsiteX29" fmla="*/ 4721185 w 8230669"/>
              <a:gd name="connsiteY29" fmla="*/ 3081546 h 3488301"/>
              <a:gd name="connsiteX30" fmla="*/ 5678135 w 8230669"/>
              <a:gd name="connsiteY30" fmla="*/ 3472276 h 3488301"/>
              <a:gd name="connsiteX31" fmla="*/ 5744923 w 8230669"/>
              <a:gd name="connsiteY31" fmla="*/ 3488301 h 3488301"/>
              <a:gd name="connsiteX32" fmla="*/ 4691437 w 8230669"/>
              <a:gd name="connsiteY32" fmla="*/ 3488301 h 3488301"/>
              <a:gd name="connsiteX33" fmla="*/ 4574414 w 8230669"/>
              <a:gd name="connsiteY33" fmla="*/ 3404218 h 3488301"/>
              <a:gd name="connsiteX34" fmla="*/ 4467214 w 8230669"/>
              <a:gd name="connsiteY34" fmla="*/ 3300762 h 3488301"/>
              <a:gd name="connsiteX35" fmla="*/ 2649318 w 8230669"/>
              <a:gd name="connsiteY35" fmla="*/ 1233351 h 3488301"/>
              <a:gd name="connsiteX36" fmla="*/ 5369925 w 8230669"/>
              <a:gd name="connsiteY36" fmla="*/ 1768026 h 3488301"/>
              <a:gd name="connsiteX37" fmla="*/ 6350164 w 8230669"/>
              <a:gd name="connsiteY37" fmla="*/ 2488946 h 3488301"/>
              <a:gd name="connsiteX38" fmla="*/ 7383870 w 8230669"/>
              <a:gd name="connsiteY38" fmla="*/ 3129666 h 3488301"/>
              <a:gd name="connsiteX39" fmla="*/ 6879493 w 8230669"/>
              <a:gd name="connsiteY39" fmla="*/ 1978331 h 3488301"/>
              <a:gd name="connsiteX40" fmla="*/ 7880228 w 8230669"/>
              <a:gd name="connsiteY40" fmla="*/ 1774264 h 3488301"/>
              <a:gd name="connsiteX41" fmla="*/ 6696811 w 8230669"/>
              <a:gd name="connsiteY41" fmla="*/ 892049 h 3488301"/>
              <a:gd name="connsiteX42" fmla="*/ 7880228 w 8230669"/>
              <a:gd name="connsiteY42" fmla="*/ 9834 h 3488301"/>
              <a:gd name="connsiteX43" fmla="*/ 3132451 w 8230669"/>
              <a:gd name="connsiteY43" fmla="*/ 0 h 3488301"/>
              <a:gd name="connsiteX44" fmla="*/ 3592147 w 8230669"/>
              <a:gd name="connsiteY44" fmla="*/ 0 h 3488301"/>
              <a:gd name="connsiteX45" fmla="*/ 3578762 w 8230669"/>
              <a:gd name="connsiteY45" fmla="*/ 15181 h 3488301"/>
              <a:gd name="connsiteX46" fmla="*/ 3657299 w 8230669"/>
              <a:gd name="connsiteY46" fmla="*/ 0 h 3488301"/>
              <a:gd name="connsiteX47" fmla="*/ 5415062 w 8230669"/>
              <a:gd name="connsiteY47" fmla="*/ 0 h 3488301"/>
              <a:gd name="connsiteX48" fmla="*/ 5370816 w 8230669"/>
              <a:gd name="connsiteY48" fmla="*/ 12508 h 3488301"/>
              <a:gd name="connsiteX49" fmla="*/ 2650209 w 8230669"/>
              <a:gd name="connsiteY49" fmla="*/ 547183 h 3488301"/>
              <a:gd name="connsiteX50" fmla="*/ 3098007 w 8230669"/>
              <a:gd name="connsiteY50" fmla="*/ 39111 h 3488301"/>
              <a:gd name="connsiteX51" fmla="*/ 1987677 w 8230669"/>
              <a:gd name="connsiteY51" fmla="*/ 0 h 3488301"/>
              <a:gd name="connsiteX52" fmla="*/ 2125999 w 8230669"/>
              <a:gd name="connsiteY52" fmla="*/ 0 h 3488301"/>
              <a:gd name="connsiteX53" fmla="*/ 2105383 w 8230669"/>
              <a:gd name="connsiteY53" fmla="*/ 59974 h 3488301"/>
              <a:gd name="connsiteX54" fmla="*/ 2056719 w 8230669"/>
              <a:gd name="connsiteY54" fmla="*/ 201426 h 3488301"/>
              <a:gd name="connsiteX55" fmla="*/ 0 w 8230669"/>
              <a:gd name="connsiteY55" fmla="*/ 0 h 3488301"/>
              <a:gd name="connsiteX56" fmla="*/ 456828 w 8230669"/>
              <a:gd name="connsiteY56" fmla="*/ 0 h 3488301"/>
              <a:gd name="connsiteX57" fmla="*/ 534676 w 8230669"/>
              <a:gd name="connsiteY57" fmla="*/ 15181 h 3488301"/>
              <a:gd name="connsiteX58" fmla="*/ 521359 w 8230669"/>
              <a:gd name="connsiteY58" fmla="*/ 0 h 3488301"/>
              <a:gd name="connsiteX59" fmla="*/ 982995 w 8230669"/>
              <a:gd name="connsiteY59" fmla="*/ 0 h 3488301"/>
              <a:gd name="connsiteX60" fmla="*/ 1041012 w 8230669"/>
              <a:gd name="connsiteY60" fmla="*/ 65884 h 3488301"/>
              <a:gd name="connsiteX61" fmla="*/ 1465011 w 8230669"/>
              <a:gd name="connsiteY61" fmla="*/ 547183 h 3488301"/>
              <a:gd name="connsiteX62" fmla="*/ 0 w 8230669"/>
              <a:gd name="connsiteY62" fmla="*/ 262022 h 3488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8230669" h="3488301">
                <a:moveTo>
                  <a:pt x="2054937" y="1585345"/>
                </a:moveTo>
                <a:cubicBezTo>
                  <a:pt x="2077661" y="1646833"/>
                  <a:pt x="2421691" y="2645172"/>
                  <a:pt x="2701686" y="3464938"/>
                </a:cubicBezTo>
                <a:lnTo>
                  <a:pt x="2709658" y="3488301"/>
                </a:lnTo>
                <a:lnTo>
                  <a:pt x="2347235" y="3488301"/>
                </a:lnTo>
                <a:lnTo>
                  <a:pt x="2336199" y="3455929"/>
                </a:lnTo>
                <a:cubicBezTo>
                  <a:pt x="2234053" y="3156622"/>
                  <a:pt x="2132910" y="2861437"/>
                  <a:pt x="2058502" y="2644893"/>
                </a:cubicBezTo>
                <a:cubicBezTo>
                  <a:pt x="2014168" y="2773884"/>
                  <a:pt x="1966214" y="2913456"/>
                  <a:pt x="1916896" y="3057220"/>
                </a:cubicBezTo>
                <a:lnTo>
                  <a:pt x="1769291" y="3488301"/>
                </a:lnTo>
                <a:lnTo>
                  <a:pt x="1404039" y="3488301"/>
                </a:lnTo>
                <a:lnTo>
                  <a:pt x="1411947" y="3465314"/>
                </a:lnTo>
                <a:cubicBezTo>
                  <a:pt x="1693696" y="2645673"/>
                  <a:pt x="2034218" y="1646833"/>
                  <a:pt x="2054937" y="1585345"/>
                </a:cubicBezTo>
                <a:close/>
                <a:moveTo>
                  <a:pt x="1465011" y="1238697"/>
                </a:moveTo>
                <a:cubicBezTo>
                  <a:pt x="1418672" y="1291273"/>
                  <a:pt x="591708" y="2229629"/>
                  <a:pt x="0" y="2903320"/>
                </a:cubicBezTo>
                <a:lnTo>
                  <a:pt x="0" y="2380229"/>
                </a:lnTo>
                <a:lnTo>
                  <a:pt x="534676" y="1772481"/>
                </a:lnTo>
                <a:lnTo>
                  <a:pt x="0" y="1877634"/>
                </a:lnTo>
                <a:lnTo>
                  <a:pt x="0" y="1521183"/>
                </a:lnTo>
                <a:close/>
                <a:moveTo>
                  <a:pt x="7869235" y="0"/>
                </a:moveTo>
                <a:lnTo>
                  <a:pt x="8225605" y="0"/>
                </a:lnTo>
                <a:lnTo>
                  <a:pt x="8223514" y="34669"/>
                </a:lnTo>
                <a:cubicBezTo>
                  <a:pt x="8183809" y="308807"/>
                  <a:pt x="7976691" y="622261"/>
                  <a:pt x="7547836" y="892049"/>
                </a:cubicBezTo>
                <a:cubicBezTo>
                  <a:pt x="8037066" y="1200379"/>
                  <a:pt x="8238460" y="1565741"/>
                  <a:pt x="8230440" y="1864267"/>
                </a:cubicBezTo>
                <a:cubicBezTo>
                  <a:pt x="8103009" y="2139626"/>
                  <a:pt x="7772400" y="2254581"/>
                  <a:pt x="7510410" y="2293789"/>
                </a:cubicBezTo>
                <a:cubicBezTo>
                  <a:pt x="7766943" y="2896525"/>
                  <a:pt x="7740334" y="3167678"/>
                  <a:pt x="7733852" y="3421263"/>
                </a:cubicBezTo>
                <a:lnTo>
                  <a:pt x="7733443" y="3488301"/>
                </a:lnTo>
                <a:lnTo>
                  <a:pt x="7378213" y="3488301"/>
                </a:lnTo>
                <a:lnTo>
                  <a:pt x="7241634" y="3463295"/>
                </a:lnTo>
                <a:cubicBezTo>
                  <a:pt x="6240332" y="3229180"/>
                  <a:pt x="6175614" y="2484046"/>
                  <a:pt x="5303090" y="2106654"/>
                </a:cubicBezTo>
                <a:cubicBezTo>
                  <a:pt x="4826338" y="2010411"/>
                  <a:pt x="4035909" y="1857138"/>
                  <a:pt x="3578762" y="1768026"/>
                </a:cubicBezTo>
                <a:cubicBezTo>
                  <a:pt x="3882636" y="2112891"/>
                  <a:pt x="4405727" y="2708163"/>
                  <a:pt x="4721185" y="3081546"/>
                </a:cubicBezTo>
                <a:cubicBezTo>
                  <a:pt x="5058700" y="3325825"/>
                  <a:pt x="5373407" y="3403061"/>
                  <a:pt x="5678135" y="3472276"/>
                </a:cubicBezTo>
                <a:lnTo>
                  <a:pt x="5744923" y="3488301"/>
                </a:lnTo>
                <a:lnTo>
                  <a:pt x="4691437" y="3488301"/>
                </a:lnTo>
                <a:lnTo>
                  <a:pt x="4574414" y="3404218"/>
                </a:lnTo>
                <a:cubicBezTo>
                  <a:pt x="4536472" y="3372762"/>
                  <a:pt x="4500632" y="3338412"/>
                  <a:pt x="4467214" y="3300762"/>
                </a:cubicBezTo>
                <a:cubicBezTo>
                  <a:pt x="3936103" y="2692124"/>
                  <a:pt x="2706350" y="1297511"/>
                  <a:pt x="2649318" y="1233351"/>
                </a:cubicBezTo>
                <a:cubicBezTo>
                  <a:pt x="2735758" y="1253846"/>
                  <a:pt x="4577715" y="1610296"/>
                  <a:pt x="5369925" y="1768026"/>
                </a:cubicBezTo>
                <a:cubicBezTo>
                  <a:pt x="5770932" y="1848227"/>
                  <a:pt x="6065003" y="2174379"/>
                  <a:pt x="6350164" y="2488946"/>
                </a:cubicBezTo>
                <a:cubicBezTo>
                  <a:pt x="6610215" y="2815695"/>
                  <a:pt x="6975543" y="3042136"/>
                  <a:pt x="7383870" y="3129666"/>
                </a:cubicBezTo>
                <a:cubicBezTo>
                  <a:pt x="7389216" y="2828465"/>
                  <a:pt x="7155742" y="2269729"/>
                  <a:pt x="6879493" y="1978331"/>
                </a:cubicBezTo>
                <a:cubicBezTo>
                  <a:pt x="7177128" y="1988134"/>
                  <a:pt x="7741212" y="1963182"/>
                  <a:pt x="7880228" y="1774264"/>
                </a:cubicBezTo>
                <a:cubicBezTo>
                  <a:pt x="7868643" y="1460587"/>
                  <a:pt x="7184258" y="1028391"/>
                  <a:pt x="6696811" y="892049"/>
                </a:cubicBezTo>
                <a:cubicBezTo>
                  <a:pt x="7184258" y="754815"/>
                  <a:pt x="7867752" y="324402"/>
                  <a:pt x="7880228" y="9834"/>
                </a:cubicBezTo>
                <a:close/>
                <a:moveTo>
                  <a:pt x="3132451" y="0"/>
                </a:moveTo>
                <a:lnTo>
                  <a:pt x="3592147" y="0"/>
                </a:lnTo>
                <a:lnTo>
                  <a:pt x="3578762" y="15181"/>
                </a:lnTo>
                <a:lnTo>
                  <a:pt x="3657299" y="0"/>
                </a:lnTo>
                <a:lnTo>
                  <a:pt x="5415062" y="0"/>
                </a:lnTo>
                <a:lnTo>
                  <a:pt x="5370816" y="12508"/>
                </a:lnTo>
                <a:cubicBezTo>
                  <a:pt x="4578605" y="173801"/>
                  <a:pt x="2739321" y="530251"/>
                  <a:pt x="2650209" y="547183"/>
                </a:cubicBezTo>
                <a:cubicBezTo>
                  <a:pt x="2671262" y="523401"/>
                  <a:pt x="2851795" y="318648"/>
                  <a:pt x="3098007" y="39111"/>
                </a:cubicBezTo>
                <a:close/>
                <a:moveTo>
                  <a:pt x="1987677" y="0"/>
                </a:moveTo>
                <a:lnTo>
                  <a:pt x="2125999" y="0"/>
                </a:lnTo>
                <a:lnTo>
                  <a:pt x="2105383" y="59974"/>
                </a:lnTo>
                <a:cubicBezTo>
                  <a:pt x="2078217" y="138991"/>
                  <a:pt x="2060952" y="189173"/>
                  <a:pt x="2056719" y="201426"/>
                </a:cubicBezTo>
                <a:close/>
                <a:moveTo>
                  <a:pt x="0" y="0"/>
                </a:moveTo>
                <a:lnTo>
                  <a:pt x="456828" y="0"/>
                </a:lnTo>
                <a:lnTo>
                  <a:pt x="534676" y="15181"/>
                </a:lnTo>
                <a:lnTo>
                  <a:pt x="521359" y="0"/>
                </a:lnTo>
                <a:lnTo>
                  <a:pt x="982995" y="0"/>
                </a:lnTo>
                <a:lnTo>
                  <a:pt x="1041012" y="65884"/>
                </a:lnTo>
                <a:cubicBezTo>
                  <a:pt x="1275048" y="331635"/>
                  <a:pt x="1444738" y="524181"/>
                  <a:pt x="1465011" y="547183"/>
                </a:cubicBezTo>
                <a:lnTo>
                  <a:pt x="0" y="262022"/>
                </a:lnTo>
                <a:close/>
              </a:path>
            </a:pathLst>
          </a:custGeom>
          <a:solidFill>
            <a:srgbClr val="FFFFFF">
              <a:alpha val="6000"/>
            </a:srgbClr>
          </a:solidFill>
          <a:ln w="6947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646422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delare med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CDF3493E-518E-45EF-A49B-F82F3FA4C1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80000" y="2564933"/>
            <a:ext cx="11833200" cy="3488301"/>
          </a:xfr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Markera bildplatshållaren och infoga önskad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20850" y="435077"/>
            <a:ext cx="8750300" cy="1175714"/>
          </a:xfrm>
        </p:spPr>
        <p:txBody>
          <a:bodyPr anchor="b"/>
          <a:lstStyle>
            <a:lvl1pPr algn="ctr">
              <a:defRPr sz="4000">
                <a:solidFill>
                  <a:schemeClr val="accent6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20850" y="1658747"/>
            <a:ext cx="8750300" cy="804234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273EDF-9F62-4D63-A459-24ADD9922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897544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7E7E34-D963-409A-B37E-74A781406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368300"/>
            <a:ext cx="9923999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1746945-EC0D-4274-B554-168CE39A5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201030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68120F1-E095-4F41-A281-F6F2F4715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29825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4863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000" y="576000"/>
            <a:ext cx="10465232" cy="1151159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424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m foto väns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21AC4039-3B29-4214-ACC9-36F0FC2AB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301652" y="-1095"/>
            <a:ext cx="489034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36361" y="365760"/>
            <a:ext cx="3810347" cy="1788160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36361" y="2377440"/>
            <a:ext cx="3810347" cy="1788161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sp>
        <p:nvSpPr>
          <p:cNvPr id="12" name="Datum för presentation">
            <a:extLst>
              <a:ext uri="{FF2B5EF4-FFF2-40B4-BE49-F238E27FC236}">
                <a16:creationId xmlns:a16="http://schemas.microsoft.com/office/drawing/2014/main" id="{436EEB44-D9ED-4CD6-B497-E7521393A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04370" y="6311011"/>
            <a:ext cx="2212368" cy="288000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CDF3493E-518E-45EF-A49B-F82F3FA4C1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7301653" cy="6858000"/>
          </a:xfr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Markera bildplatshållaren och infoga önskad bild</a:t>
            </a:r>
          </a:p>
        </p:txBody>
      </p:sp>
      <p:sp>
        <p:nvSpPr>
          <p:cNvPr id="11" name="Designelement">
            <a:extLst>
              <a:ext uri="{FF2B5EF4-FFF2-40B4-BE49-F238E27FC236}">
                <a16:creationId xmlns:a16="http://schemas.microsoft.com/office/drawing/2014/main" id="{043CE9D1-6E4C-4CAB-A0C2-A3DCFAA84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301651" y="0"/>
            <a:ext cx="4345057" cy="4383981"/>
          </a:xfrm>
          <a:custGeom>
            <a:avLst/>
            <a:gdLst>
              <a:gd name="connsiteX0" fmla="*/ 1143739 w 6425711"/>
              <a:gd name="connsiteY0" fmla="*/ 1351755 h 6483274"/>
              <a:gd name="connsiteX1" fmla="*/ 0 w 6425711"/>
              <a:gd name="connsiteY1" fmla="*/ 1129129 h 6483274"/>
              <a:gd name="connsiteX2" fmla="*/ 0 w 6425711"/>
              <a:gd name="connsiteY2" fmla="*/ 855021 h 6483274"/>
              <a:gd name="connsiteX3" fmla="*/ 417423 w 6425711"/>
              <a:gd name="connsiteY3" fmla="*/ 936419 h 6483274"/>
              <a:gd name="connsiteX4" fmla="*/ 0 w 6425711"/>
              <a:gd name="connsiteY4" fmla="*/ 460557 h 6483274"/>
              <a:gd name="connsiteX5" fmla="*/ 0 w 6425711"/>
              <a:gd name="connsiteY5" fmla="*/ 52178 h 6483274"/>
              <a:gd name="connsiteX6" fmla="*/ 1143739 w 6425711"/>
              <a:gd name="connsiteY6" fmla="*/ 1351755 h 6483274"/>
              <a:gd name="connsiteX7" fmla="*/ 0 w 6425711"/>
              <a:gd name="connsiteY7" fmla="*/ 2112160 h 6483274"/>
              <a:gd name="connsiteX8" fmla="*/ 0 w 6425711"/>
              <a:gd name="connsiteY8" fmla="*/ 2390442 h 6483274"/>
              <a:gd name="connsiteX9" fmla="*/ 417423 w 6425711"/>
              <a:gd name="connsiteY9" fmla="*/ 2308349 h 6483274"/>
              <a:gd name="connsiteX10" fmla="*/ 0 w 6425711"/>
              <a:gd name="connsiteY10" fmla="*/ 2782820 h 6483274"/>
              <a:gd name="connsiteX11" fmla="*/ 0 w 6425711"/>
              <a:gd name="connsiteY11" fmla="*/ 3191199 h 6483274"/>
              <a:gd name="connsiteX12" fmla="*/ 1143739 w 6425711"/>
              <a:gd name="connsiteY12" fmla="*/ 1891622 h 6483274"/>
              <a:gd name="connsiteX13" fmla="*/ 4140140 w 6425711"/>
              <a:gd name="connsiteY13" fmla="*/ 672747 h 6483274"/>
              <a:gd name="connsiteX14" fmla="*/ 2793951 w 6425711"/>
              <a:gd name="connsiteY14" fmla="*/ 936419 h 6483274"/>
              <a:gd name="connsiteX15" fmla="*/ 3616971 w 6425711"/>
              <a:gd name="connsiteY15" fmla="*/ 0 h 6483274"/>
              <a:gd name="connsiteX16" fmla="*/ 3258682 w 6425711"/>
              <a:gd name="connsiteY16" fmla="*/ 0 h 6483274"/>
              <a:gd name="connsiteX17" fmla="*/ 2069027 w 6425711"/>
              <a:gd name="connsiteY17" fmla="*/ 1351755 h 6483274"/>
              <a:gd name="connsiteX18" fmla="*/ 4193014 w 6425711"/>
              <a:gd name="connsiteY18" fmla="*/ 934332 h 6483274"/>
              <a:gd name="connsiteX19" fmla="*/ 4958290 w 6425711"/>
              <a:gd name="connsiteY19" fmla="*/ 372202 h 6483274"/>
              <a:gd name="connsiteX20" fmla="*/ 5412585 w 6425711"/>
              <a:gd name="connsiteY20" fmla="*/ 0 h 6483274"/>
              <a:gd name="connsiteX21" fmla="*/ 4957594 w 6425711"/>
              <a:gd name="connsiteY21" fmla="*/ 0 h 6483274"/>
              <a:gd name="connsiteX22" fmla="*/ 4140140 w 6425711"/>
              <a:gd name="connsiteY22" fmla="*/ 672747 h 6483274"/>
              <a:gd name="connsiteX23" fmla="*/ 1977194 w 6425711"/>
              <a:gd name="connsiteY23" fmla="*/ 0 h 6483274"/>
              <a:gd name="connsiteX24" fmla="*/ 1692650 w 6425711"/>
              <a:gd name="connsiteY24" fmla="*/ 0 h 6483274"/>
              <a:gd name="connsiteX25" fmla="*/ 1606383 w 6425711"/>
              <a:gd name="connsiteY25" fmla="*/ 252541 h 6483274"/>
              <a:gd name="connsiteX26" fmla="*/ 1519420 w 6425711"/>
              <a:gd name="connsiteY26" fmla="*/ 0 h 6483274"/>
              <a:gd name="connsiteX27" fmla="*/ 1234876 w 6425711"/>
              <a:gd name="connsiteY27" fmla="*/ 0 h 6483274"/>
              <a:gd name="connsiteX28" fmla="*/ 1605687 w 6425711"/>
              <a:gd name="connsiteY28" fmla="*/ 1081821 h 6483274"/>
              <a:gd name="connsiteX29" fmla="*/ 1977194 w 6425711"/>
              <a:gd name="connsiteY29" fmla="*/ 0 h 6483274"/>
              <a:gd name="connsiteX30" fmla="*/ 6425532 w 6425711"/>
              <a:gd name="connsiteY30" fmla="*/ 861978 h 6483274"/>
              <a:gd name="connsiteX31" fmla="*/ 5863402 w 6425711"/>
              <a:gd name="connsiteY31" fmla="*/ 525953 h 6483274"/>
              <a:gd name="connsiteX32" fmla="*/ 6024805 w 6425711"/>
              <a:gd name="connsiteY32" fmla="*/ 0 h 6483274"/>
              <a:gd name="connsiteX33" fmla="*/ 5752785 w 6425711"/>
              <a:gd name="connsiteY33" fmla="*/ 0 h 6483274"/>
              <a:gd name="connsiteX34" fmla="*/ 5370843 w 6425711"/>
              <a:gd name="connsiteY34" fmla="*/ 772928 h 6483274"/>
              <a:gd name="connsiteX35" fmla="*/ 6152120 w 6425711"/>
              <a:gd name="connsiteY35" fmla="*/ 932245 h 6483274"/>
              <a:gd name="connsiteX36" fmla="*/ 5228223 w 6425711"/>
              <a:gd name="connsiteY36" fmla="*/ 1620993 h 6483274"/>
              <a:gd name="connsiteX37" fmla="*/ 6152120 w 6425711"/>
              <a:gd name="connsiteY37" fmla="*/ 2309741 h 6483274"/>
              <a:gd name="connsiteX38" fmla="*/ 5370843 w 6425711"/>
              <a:gd name="connsiteY38" fmla="*/ 2469057 h 6483274"/>
              <a:gd name="connsiteX39" fmla="*/ 5764612 w 6425711"/>
              <a:gd name="connsiteY39" fmla="*/ 3367908 h 6483274"/>
              <a:gd name="connsiteX40" fmla="*/ 4957594 w 6425711"/>
              <a:gd name="connsiteY40" fmla="*/ 2867696 h 6483274"/>
              <a:gd name="connsiteX41" fmla="*/ 4192318 w 6425711"/>
              <a:gd name="connsiteY41" fmla="*/ 2304871 h 6483274"/>
              <a:gd name="connsiteX42" fmla="*/ 2068331 w 6425711"/>
              <a:gd name="connsiteY42" fmla="*/ 1887448 h 6483274"/>
              <a:gd name="connsiteX43" fmla="*/ 3487569 w 6425711"/>
              <a:gd name="connsiteY43" fmla="*/ 3501483 h 6483274"/>
              <a:gd name="connsiteX44" fmla="*/ 4348852 w 6425711"/>
              <a:gd name="connsiteY44" fmla="*/ 3874381 h 6483274"/>
              <a:gd name="connsiteX45" fmla="*/ 5205265 w 6425711"/>
              <a:gd name="connsiteY45" fmla="*/ 4337025 h 6483274"/>
              <a:gd name="connsiteX46" fmla="*/ 4236844 w 6425711"/>
              <a:gd name="connsiteY46" fmla="*/ 4436511 h 6483274"/>
              <a:gd name="connsiteX47" fmla="*/ 4495646 w 6425711"/>
              <a:gd name="connsiteY47" fmla="*/ 5196916 h 6483274"/>
              <a:gd name="connsiteX48" fmla="*/ 3442348 w 6425711"/>
              <a:gd name="connsiteY48" fmla="*/ 4766970 h 6483274"/>
              <a:gd name="connsiteX49" fmla="*/ 3289989 w 6425711"/>
              <a:gd name="connsiteY49" fmla="*/ 5899578 h 6483274"/>
              <a:gd name="connsiteX50" fmla="*/ 2752209 w 6425711"/>
              <a:gd name="connsiteY50" fmla="*/ 5287358 h 6483274"/>
              <a:gd name="connsiteX51" fmla="*/ 2173383 w 6425711"/>
              <a:gd name="connsiteY51" fmla="*/ 6088810 h 6483274"/>
              <a:gd name="connsiteX52" fmla="*/ 2198428 w 6425711"/>
              <a:gd name="connsiteY52" fmla="*/ 5114823 h 6483274"/>
              <a:gd name="connsiteX53" fmla="*/ 2300001 w 6425711"/>
              <a:gd name="connsiteY53" fmla="*/ 4190927 h 6483274"/>
              <a:gd name="connsiteX54" fmla="*/ 1604296 w 6425711"/>
              <a:gd name="connsiteY54" fmla="*/ 2162251 h 6483274"/>
              <a:gd name="connsiteX55" fmla="*/ 908591 w 6425711"/>
              <a:gd name="connsiteY55" fmla="*/ 4190927 h 6483274"/>
              <a:gd name="connsiteX56" fmla="*/ 1010859 w 6425711"/>
              <a:gd name="connsiteY56" fmla="*/ 5115519 h 6483274"/>
              <a:gd name="connsiteX57" fmla="*/ 1035209 w 6425711"/>
              <a:gd name="connsiteY57" fmla="*/ 6089506 h 6483274"/>
              <a:gd name="connsiteX58" fmla="*/ 460557 w 6425711"/>
              <a:gd name="connsiteY58" fmla="*/ 5287358 h 6483274"/>
              <a:gd name="connsiteX59" fmla="*/ 0 w 6425711"/>
              <a:gd name="connsiteY59" fmla="*/ 5873141 h 6483274"/>
              <a:gd name="connsiteX60" fmla="*/ 0 w 6425711"/>
              <a:gd name="connsiteY60" fmla="*/ 6159772 h 6483274"/>
              <a:gd name="connsiteX61" fmla="*/ 427163 w 6425711"/>
              <a:gd name="connsiteY61" fmla="*/ 5840443 h 6483274"/>
              <a:gd name="connsiteX62" fmla="*/ 1168784 w 6425711"/>
              <a:gd name="connsiteY62" fmla="*/ 6483275 h 6483274"/>
              <a:gd name="connsiteX63" fmla="*/ 1168784 w 6425711"/>
              <a:gd name="connsiteY63" fmla="*/ 4275107 h 6483274"/>
              <a:gd name="connsiteX64" fmla="*/ 1607079 w 6425711"/>
              <a:gd name="connsiteY64" fmla="*/ 2989444 h 6483274"/>
              <a:gd name="connsiteX65" fmla="*/ 2045373 w 6425711"/>
              <a:gd name="connsiteY65" fmla="*/ 4275107 h 6483274"/>
              <a:gd name="connsiteX66" fmla="*/ 2045373 w 6425711"/>
              <a:gd name="connsiteY66" fmla="*/ 6483275 h 6483274"/>
              <a:gd name="connsiteX67" fmla="*/ 2782820 w 6425711"/>
              <a:gd name="connsiteY67" fmla="*/ 5843922 h 6483274"/>
              <a:gd name="connsiteX68" fmla="*/ 3363038 w 6425711"/>
              <a:gd name="connsiteY68" fmla="*/ 6178556 h 6483274"/>
              <a:gd name="connsiteX69" fmla="*/ 3772113 w 6425711"/>
              <a:gd name="connsiteY69" fmla="*/ 5349276 h 6483274"/>
              <a:gd name="connsiteX70" fmla="*/ 4691835 w 6425711"/>
              <a:gd name="connsiteY70" fmla="*/ 5404236 h 6483274"/>
              <a:gd name="connsiteX71" fmla="*/ 4691835 w 6425711"/>
              <a:gd name="connsiteY71" fmla="*/ 4748187 h 6483274"/>
              <a:gd name="connsiteX72" fmla="*/ 5603904 w 6425711"/>
              <a:gd name="connsiteY72" fmla="*/ 4428162 h 6483274"/>
              <a:gd name="connsiteX73" fmla="*/ 3685845 w 6425711"/>
              <a:gd name="connsiteY73" fmla="*/ 3330340 h 6483274"/>
              <a:gd name="connsiteX74" fmla="*/ 2793951 w 6425711"/>
              <a:gd name="connsiteY74" fmla="*/ 2304871 h 6483274"/>
              <a:gd name="connsiteX75" fmla="*/ 4140140 w 6425711"/>
              <a:gd name="connsiteY75" fmla="*/ 2569239 h 6483274"/>
              <a:gd name="connsiteX76" fmla="*/ 6037328 w 6425711"/>
              <a:gd name="connsiteY76" fmla="*/ 3680279 h 6483274"/>
              <a:gd name="connsiteX77" fmla="*/ 5863402 w 6425711"/>
              <a:gd name="connsiteY77" fmla="*/ 2715336 h 6483274"/>
              <a:gd name="connsiteX78" fmla="*/ 6425532 w 6425711"/>
              <a:gd name="connsiteY78" fmla="*/ 2380007 h 6483274"/>
              <a:gd name="connsiteX79" fmla="*/ 5892621 w 6425711"/>
              <a:gd name="connsiteY79" fmla="*/ 1620993 h 6483274"/>
              <a:gd name="connsiteX80" fmla="*/ 6425532 w 6425711"/>
              <a:gd name="connsiteY80" fmla="*/ 861978 h 648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6425711" h="6483274">
                <a:moveTo>
                  <a:pt x="1143739" y="1351755"/>
                </a:moveTo>
                <a:lnTo>
                  <a:pt x="0" y="1129129"/>
                </a:lnTo>
                <a:lnTo>
                  <a:pt x="0" y="855021"/>
                </a:lnTo>
                <a:lnTo>
                  <a:pt x="417423" y="936419"/>
                </a:lnTo>
                <a:lnTo>
                  <a:pt x="0" y="460557"/>
                </a:lnTo>
                <a:lnTo>
                  <a:pt x="0" y="52178"/>
                </a:lnTo>
                <a:cubicBezTo>
                  <a:pt x="461948" y="578131"/>
                  <a:pt x="1107562" y="1310708"/>
                  <a:pt x="1143739" y="1351755"/>
                </a:cubicBezTo>
                <a:close/>
                <a:moveTo>
                  <a:pt x="0" y="2112160"/>
                </a:moveTo>
                <a:lnTo>
                  <a:pt x="0" y="2390442"/>
                </a:lnTo>
                <a:lnTo>
                  <a:pt x="417423" y="2308349"/>
                </a:lnTo>
                <a:lnTo>
                  <a:pt x="0" y="2782820"/>
                </a:lnTo>
                <a:lnTo>
                  <a:pt x="0" y="3191199"/>
                </a:lnTo>
                <a:cubicBezTo>
                  <a:pt x="461948" y="2665246"/>
                  <a:pt x="1107562" y="1932668"/>
                  <a:pt x="1143739" y="1891622"/>
                </a:cubicBezTo>
                <a:close/>
                <a:moveTo>
                  <a:pt x="4140140" y="672747"/>
                </a:moveTo>
                <a:cubicBezTo>
                  <a:pt x="3758199" y="749274"/>
                  <a:pt x="3147370" y="868240"/>
                  <a:pt x="2793951" y="936419"/>
                </a:cubicBezTo>
                <a:cubicBezTo>
                  <a:pt x="2957442" y="750666"/>
                  <a:pt x="3350515" y="310284"/>
                  <a:pt x="3616971" y="0"/>
                </a:cubicBezTo>
                <a:lnTo>
                  <a:pt x="3258682" y="0"/>
                </a:lnTo>
                <a:cubicBezTo>
                  <a:pt x="2794647" y="528736"/>
                  <a:pt x="2106595" y="1309317"/>
                  <a:pt x="2069027" y="1351755"/>
                </a:cubicBezTo>
                <a:cubicBezTo>
                  <a:pt x="2138597" y="1338536"/>
                  <a:pt x="3574532" y="1060254"/>
                  <a:pt x="4193014" y="934332"/>
                </a:cubicBezTo>
                <a:cubicBezTo>
                  <a:pt x="4505386" y="871718"/>
                  <a:pt x="4734968" y="617786"/>
                  <a:pt x="4958290" y="372202"/>
                </a:cubicBezTo>
                <a:cubicBezTo>
                  <a:pt x="5079895" y="215638"/>
                  <a:pt x="5235159" y="88431"/>
                  <a:pt x="5412585" y="0"/>
                </a:cubicBezTo>
                <a:lnTo>
                  <a:pt x="4957594" y="0"/>
                </a:lnTo>
                <a:cubicBezTo>
                  <a:pt x="4720359" y="230278"/>
                  <a:pt x="4542258" y="498820"/>
                  <a:pt x="4140140" y="672747"/>
                </a:cubicBezTo>
                <a:close/>
                <a:moveTo>
                  <a:pt x="1977194" y="0"/>
                </a:moveTo>
                <a:lnTo>
                  <a:pt x="1692650" y="0"/>
                </a:lnTo>
                <a:lnTo>
                  <a:pt x="1606383" y="252541"/>
                </a:lnTo>
                <a:cubicBezTo>
                  <a:pt x="1580642" y="178796"/>
                  <a:pt x="1551422" y="92529"/>
                  <a:pt x="1519420" y="0"/>
                </a:cubicBezTo>
                <a:lnTo>
                  <a:pt x="1234876" y="0"/>
                </a:lnTo>
                <a:lnTo>
                  <a:pt x="1605687" y="1081821"/>
                </a:lnTo>
                <a:cubicBezTo>
                  <a:pt x="1618906" y="1043557"/>
                  <a:pt x="1794919" y="531519"/>
                  <a:pt x="1977194" y="0"/>
                </a:cubicBezTo>
                <a:close/>
                <a:moveTo>
                  <a:pt x="6425532" y="861978"/>
                </a:moveTo>
                <a:cubicBezTo>
                  <a:pt x="6326046" y="647006"/>
                  <a:pt x="6067939" y="556564"/>
                  <a:pt x="5863402" y="525953"/>
                </a:cubicBezTo>
                <a:cubicBezTo>
                  <a:pt x="5939486" y="358264"/>
                  <a:pt x="5993730" y="181502"/>
                  <a:pt x="6024805" y="0"/>
                </a:cubicBezTo>
                <a:lnTo>
                  <a:pt x="5752785" y="0"/>
                </a:lnTo>
                <a:cubicBezTo>
                  <a:pt x="5692989" y="285833"/>
                  <a:pt x="5561565" y="551792"/>
                  <a:pt x="5370843" y="772928"/>
                </a:cubicBezTo>
                <a:cubicBezTo>
                  <a:pt x="5603904" y="764580"/>
                  <a:pt x="6042894" y="784755"/>
                  <a:pt x="6152120" y="932245"/>
                </a:cubicBezTo>
                <a:cubicBezTo>
                  <a:pt x="6142380" y="1177829"/>
                  <a:pt x="5608774" y="1513854"/>
                  <a:pt x="5228223" y="1620993"/>
                </a:cubicBezTo>
                <a:cubicBezTo>
                  <a:pt x="5608774" y="1727435"/>
                  <a:pt x="6143076" y="2064852"/>
                  <a:pt x="6152120" y="2309741"/>
                </a:cubicBezTo>
                <a:cubicBezTo>
                  <a:pt x="6043590" y="2457230"/>
                  <a:pt x="5603208" y="2476710"/>
                  <a:pt x="5370843" y="2469057"/>
                </a:cubicBezTo>
                <a:cubicBezTo>
                  <a:pt x="5586512" y="2696552"/>
                  <a:pt x="5768786" y="3132759"/>
                  <a:pt x="5764612" y="3367908"/>
                </a:cubicBezTo>
                <a:cubicBezTo>
                  <a:pt x="5445830" y="3299573"/>
                  <a:pt x="5160617" y="3122790"/>
                  <a:pt x="4957594" y="2867696"/>
                </a:cubicBezTo>
                <a:cubicBezTo>
                  <a:pt x="4734968" y="2622112"/>
                  <a:pt x="4505386" y="2367484"/>
                  <a:pt x="4192318" y="2304871"/>
                </a:cubicBezTo>
                <a:cubicBezTo>
                  <a:pt x="3573837" y="2181731"/>
                  <a:pt x="2135815" y="1903449"/>
                  <a:pt x="2068331" y="1887448"/>
                </a:cubicBezTo>
                <a:cubicBezTo>
                  <a:pt x="2112856" y="1937538"/>
                  <a:pt x="3072929" y="3026317"/>
                  <a:pt x="3487569" y="3501483"/>
                </a:cubicBezTo>
                <a:cubicBezTo>
                  <a:pt x="3696281" y="3736631"/>
                  <a:pt x="4026045" y="3806898"/>
                  <a:pt x="4348852" y="3874381"/>
                </a:cubicBezTo>
                <a:cubicBezTo>
                  <a:pt x="4667485" y="3898731"/>
                  <a:pt x="5057775" y="4138053"/>
                  <a:pt x="5205265" y="4337025"/>
                </a:cubicBezTo>
                <a:cubicBezTo>
                  <a:pt x="5006989" y="4453903"/>
                  <a:pt x="4538084" y="4508864"/>
                  <a:pt x="4236844" y="4436511"/>
                </a:cubicBezTo>
                <a:cubicBezTo>
                  <a:pt x="4359983" y="4635482"/>
                  <a:pt x="4567304" y="5034817"/>
                  <a:pt x="4495646" y="5196916"/>
                </a:cubicBezTo>
                <a:cubicBezTo>
                  <a:pt x="4261193" y="5318664"/>
                  <a:pt x="3742893" y="5062645"/>
                  <a:pt x="3442348" y="4766970"/>
                </a:cubicBezTo>
                <a:cubicBezTo>
                  <a:pt x="3547400" y="5174653"/>
                  <a:pt x="3507049" y="5761133"/>
                  <a:pt x="3289989" y="5899578"/>
                </a:cubicBezTo>
                <a:cubicBezTo>
                  <a:pt x="3108410" y="5878011"/>
                  <a:pt x="2863522" y="5496069"/>
                  <a:pt x="2752209" y="5287358"/>
                </a:cubicBezTo>
                <a:cubicBezTo>
                  <a:pt x="2663159" y="5589294"/>
                  <a:pt x="2378615" y="5970540"/>
                  <a:pt x="2173383" y="6088810"/>
                </a:cubicBezTo>
                <a:cubicBezTo>
                  <a:pt x="2077375" y="5859923"/>
                  <a:pt x="2061374" y="5402845"/>
                  <a:pt x="2198428" y="5114823"/>
                </a:cubicBezTo>
                <a:cubicBezTo>
                  <a:pt x="2297914" y="4807321"/>
                  <a:pt x="2400878" y="4488688"/>
                  <a:pt x="2300001" y="4190927"/>
                </a:cubicBezTo>
                <a:cubicBezTo>
                  <a:pt x="2097551" y="3590533"/>
                  <a:pt x="1627950" y="2226256"/>
                  <a:pt x="1604296" y="2162251"/>
                </a:cubicBezTo>
                <a:cubicBezTo>
                  <a:pt x="1582729" y="2226256"/>
                  <a:pt x="1117302" y="3591229"/>
                  <a:pt x="908591" y="4190927"/>
                </a:cubicBezTo>
                <a:cubicBezTo>
                  <a:pt x="808409" y="4489384"/>
                  <a:pt x="908591" y="4807321"/>
                  <a:pt x="1010859" y="5115519"/>
                </a:cubicBezTo>
                <a:cubicBezTo>
                  <a:pt x="1150000" y="5408410"/>
                  <a:pt x="1131216" y="5859923"/>
                  <a:pt x="1035209" y="6089506"/>
                </a:cubicBezTo>
                <a:cubicBezTo>
                  <a:pt x="834846" y="5969844"/>
                  <a:pt x="549607" y="5588598"/>
                  <a:pt x="460557" y="5287358"/>
                </a:cubicBezTo>
                <a:cubicBezTo>
                  <a:pt x="364549" y="5468241"/>
                  <a:pt x="169056" y="5774351"/>
                  <a:pt x="0" y="5873141"/>
                </a:cubicBezTo>
                <a:lnTo>
                  <a:pt x="0" y="6159772"/>
                </a:lnTo>
                <a:cubicBezTo>
                  <a:pt x="182275" y="6108985"/>
                  <a:pt x="340200" y="5951060"/>
                  <a:pt x="427163" y="5840443"/>
                </a:cubicBezTo>
                <a:cubicBezTo>
                  <a:pt x="775015" y="6311436"/>
                  <a:pt x="973987" y="6360135"/>
                  <a:pt x="1168784" y="6483275"/>
                </a:cubicBezTo>
                <a:cubicBezTo>
                  <a:pt x="1715609" y="5412585"/>
                  <a:pt x="1077647" y="5146130"/>
                  <a:pt x="1168784" y="4275107"/>
                </a:cubicBezTo>
                <a:cubicBezTo>
                  <a:pt x="1284967" y="3927255"/>
                  <a:pt x="1468633" y="3392257"/>
                  <a:pt x="1607079" y="2989444"/>
                </a:cubicBezTo>
                <a:cubicBezTo>
                  <a:pt x="1723261" y="3327557"/>
                  <a:pt x="1922929" y="3911253"/>
                  <a:pt x="2045373" y="4275107"/>
                </a:cubicBezTo>
                <a:cubicBezTo>
                  <a:pt x="2133032" y="5139173"/>
                  <a:pt x="1500636" y="5432760"/>
                  <a:pt x="2045373" y="6483275"/>
                </a:cubicBezTo>
                <a:cubicBezTo>
                  <a:pt x="2238083" y="6360831"/>
                  <a:pt x="2434968" y="6310740"/>
                  <a:pt x="2782820" y="5843922"/>
                </a:cubicBezTo>
                <a:cubicBezTo>
                  <a:pt x="2893437" y="5983063"/>
                  <a:pt x="3119541" y="6202906"/>
                  <a:pt x="3363038" y="6178556"/>
                </a:cubicBezTo>
                <a:cubicBezTo>
                  <a:pt x="3571750" y="6063765"/>
                  <a:pt x="3751937" y="5785483"/>
                  <a:pt x="3772113" y="5349276"/>
                </a:cubicBezTo>
                <a:cubicBezTo>
                  <a:pt x="4156838" y="5548247"/>
                  <a:pt x="4487297" y="5530159"/>
                  <a:pt x="4691835" y="5404236"/>
                </a:cubicBezTo>
                <a:cubicBezTo>
                  <a:pt x="4826106" y="5212222"/>
                  <a:pt x="4771841" y="4942984"/>
                  <a:pt x="4691835" y="4748187"/>
                </a:cubicBezTo>
                <a:cubicBezTo>
                  <a:pt x="5266487" y="4678616"/>
                  <a:pt x="5404237" y="4535301"/>
                  <a:pt x="5603904" y="4428162"/>
                </a:cubicBezTo>
                <a:cubicBezTo>
                  <a:pt x="4964551" y="3420086"/>
                  <a:pt x="4388508" y="3838900"/>
                  <a:pt x="3685845" y="3330340"/>
                </a:cubicBezTo>
                <a:cubicBezTo>
                  <a:pt x="3439566" y="3038839"/>
                  <a:pt x="3031187" y="2574108"/>
                  <a:pt x="2793951" y="2304871"/>
                </a:cubicBezTo>
                <a:cubicBezTo>
                  <a:pt x="3150848" y="2374441"/>
                  <a:pt x="3767938" y="2494102"/>
                  <a:pt x="4140140" y="2569239"/>
                </a:cubicBezTo>
                <a:cubicBezTo>
                  <a:pt x="4918634" y="2905960"/>
                  <a:pt x="4873414" y="3617666"/>
                  <a:pt x="6037328" y="3680279"/>
                </a:cubicBezTo>
                <a:cubicBezTo>
                  <a:pt x="6032458" y="3452784"/>
                  <a:pt x="6092289" y="3253116"/>
                  <a:pt x="5863402" y="2715336"/>
                </a:cubicBezTo>
                <a:cubicBezTo>
                  <a:pt x="6067939" y="2684726"/>
                  <a:pt x="6326046" y="2594980"/>
                  <a:pt x="6425532" y="2380007"/>
                </a:cubicBezTo>
                <a:cubicBezTo>
                  <a:pt x="6431793" y="2146946"/>
                  <a:pt x="6274564" y="1861707"/>
                  <a:pt x="5892621" y="1620993"/>
                </a:cubicBezTo>
                <a:cubicBezTo>
                  <a:pt x="6275259" y="1380279"/>
                  <a:pt x="6431793" y="1095040"/>
                  <a:pt x="6425532" y="861978"/>
                </a:cubicBezTo>
                <a:close/>
              </a:path>
            </a:pathLst>
          </a:custGeom>
          <a:solidFill>
            <a:srgbClr val="FFFFFF">
              <a:alpha val="5000"/>
            </a:srgbClr>
          </a:solidFill>
          <a:ln w="69470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grpSp>
        <p:nvGrpSpPr>
          <p:cNvPr id="17" name="Region Östergötland">
            <a:extLst>
              <a:ext uri="{FF2B5EF4-FFF2-40B4-BE49-F238E27FC236}">
                <a16:creationId xmlns:a16="http://schemas.microsoft.com/office/drawing/2014/main" id="{6D8D5605-6781-476B-AC43-4CF08A7DE9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8" name="Frihandsfigur: Form 17">
              <a:extLst>
                <a:ext uri="{FF2B5EF4-FFF2-40B4-BE49-F238E27FC236}">
                  <a16:creationId xmlns:a16="http://schemas.microsoft.com/office/drawing/2014/main" id="{43D01E2E-97C2-429C-A7A2-D479ED89CD40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chemeClr val="bg2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9" name="Frihandsfigur: Form 18">
              <a:extLst>
                <a:ext uri="{FF2B5EF4-FFF2-40B4-BE49-F238E27FC236}">
                  <a16:creationId xmlns:a16="http://schemas.microsoft.com/office/drawing/2014/main" id="{60D36897-49C2-4C1B-A3F2-122CFC666096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24" name="Folktandvården" hidden="1">
            <a:extLst>
              <a:ext uri="{FF2B5EF4-FFF2-40B4-BE49-F238E27FC236}">
                <a16:creationId xmlns:a16="http://schemas.microsoft.com/office/drawing/2014/main" id="{2ABEE15F-C77A-4CBC-89DB-F20690CD03FA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5031865A-FE93-469C-A66F-4503FB18A6D3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6" name="Frihandsfigur: Form 25">
              <a:extLst>
                <a:ext uri="{FF2B5EF4-FFF2-40B4-BE49-F238E27FC236}">
                  <a16:creationId xmlns:a16="http://schemas.microsoft.com/office/drawing/2014/main" id="{5CD42E06-9AA9-47A9-A075-CBCCBF4B4F72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27" name="Bild 26">
              <a:extLst>
                <a:ext uri="{FF2B5EF4-FFF2-40B4-BE49-F238E27FC236}">
                  <a16:creationId xmlns:a16="http://schemas.microsoft.com/office/drawing/2014/main" id="{A7B6ACAF-E00C-41A1-AD37-0CBAFB15C2B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9796601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m f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21AC4039-3B29-4214-ACC9-36F0FC2AB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16905"/>
            <a:ext cx="12192000" cy="234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Datum för presentation">
            <a:extLst>
              <a:ext uri="{FF2B5EF4-FFF2-40B4-BE49-F238E27FC236}">
                <a16:creationId xmlns:a16="http://schemas.microsoft.com/office/drawing/2014/main" id="{436EEB44-D9ED-4CD6-B497-E7521393A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39900" y="4651546"/>
            <a:ext cx="2160000" cy="288000"/>
          </a:xfrm>
        </p:spPr>
        <p:txBody>
          <a:bodyPr anchor="b" anchorCtr="0">
            <a:normAutofit/>
          </a:bodyPr>
          <a:lstStyle>
            <a:lvl1pPr marL="0" indent="0" algn="r"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CDF3493E-518E-45EF-A49B-F82F3FA4C1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4518000"/>
          </a:xfr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Markera bildplatshållaren och infoga önskad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34709" y="4659923"/>
            <a:ext cx="9092995" cy="785446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34709" y="5574439"/>
            <a:ext cx="9092995" cy="65692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grpSp>
        <p:nvGrpSpPr>
          <p:cNvPr id="16" name="Region Östergötland">
            <a:extLst>
              <a:ext uri="{FF2B5EF4-FFF2-40B4-BE49-F238E27FC236}">
                <a16:creationId xmlns:a16="http://schemas.microsoft.com/office/drawing/2014/main" id="{EC3CEBBE-EAE5-46D3-9D82-C51D007C49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7" name="Frihandsfigur: Form 16">
              <a:extLst>
                <a:ext uri="{FF2B5EF4-FFF2-40B4-BE49-F238E27FC236}">
                  <a16:creationId xmlns:a16="http://schemas.microsoft.com/office/drawing/2014/main" id="{927FB3D0-70F4-4150-8400-C2E42B255E32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chemeClr val="bg2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8" name="Frihandsfigur: Form 17">
              <a:extLst>
                <a:ext uri="{FF2B5EF4-FFF2-40B4-BE49-F238E27FC236}">
                  <a16:creationId xmlns:a16="http://schemas.microsoft.com/office/drawing/2014/main" id="{41929D1F-3039-4760-8186-90020A1E8F7B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19" name="Folktandvården" hidden="1">
            <a:extLst>
              <a:ext uri="{FF2B5EF4-FFF2-40B4-BE49-F238E27FC236}">
                <a16:creationId xmlns:a16="http://schemas.microsoft.com/office/drawing/2014/main" id="{CB1505E5-50E5-4EC9-9FF6-0373F4F0F8ED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20" name="Rektangel 19">
              <a:extLst>
                <a:ext uri="{FF2B5EF4-FFF2-40B4-BE49-F238E27FC236}">
                  <a16:creationId xmlns:a16="http://schemas.microsoft.com/office/drawing/2014/main" id="{6825D4B3-1153-4A27-A191-5CF8CE582538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733CB4E6-6D27-4478-8C94-EE4CEB03065A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22" name="Bild 21">
              <a:extLst>
                <a:ext uri="{FF2B5EF4-FFF2-40B4-BE49-F238E27FC236}">
                  <a16:creationId xmlns:a16="http://schemas.microsoft.com/office/drawing/2014/main" id="{E824F4AB-10C3-4CFA-9E4C-AF9E9E011C9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48148439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427E91-5AB5-49BF-830C-A19C6A5AD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99240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E1D96D2-CE5B-4DB9-90E8-B6EBAEC8903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15977CA-24A3-46EE-8707-F28C7E1883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720850" y="1804775"/>
            <a:ext cx="8758238" cy="4067175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154565849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pos="6601" userDrawn="1">
          <p15:clr>
            <a:srgbClr val="FBAE40"/>
          </p15:clr>
        </p15:guide>
        <p15:guide id="2" orient="horz" pos="1133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på bakg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F175A820-5952-4495-B707-4DD695C79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5599"/>
            <a:ext cx="12192000" cy="44258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7427E91-5AB5-49BF-830C-A19C6A5AD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99300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E1D96D2-CE5B-4DB9-90E8-B6EBAEC89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Platshållare för innehåll 4">
            <a:extLst>
              <a:ext uri="{FF2B5EF4-FFF2-40B4-BE49-F238E27FC236}">
                <a16:creationId xmlns:a16="http://schemas.microsoft.com/office/drawing/2014/main" id="{96CE93CC-1359-4CCF-A9A7-0D4D54F8EA5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720850" y="1804775"/>
            <a:ext cx="8758238" cy="4067175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73119649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nehåll, två del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600" y="368300"/>
            <a:ext cx="111120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7000" y="1805599"/>
            <a:ext cx="5151592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000" y="1805599"/>
            <a:ext cx="5151600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72566593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pos="7346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, två dela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79999"/>
            <a:ext cx="5871000" cy="587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527B897B-5996-4908-A7A9-75583FFA4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41000" y="179999"/>
            <a:ext cx="5871000" cy="58714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51516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0000" y="1805600"/>
            <a:ext cx="5151600" cy="4060212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000" y="1805599"/>
            <a:ext cx="5151600" cy="4060213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22" name="Platshållare för text 21">
            <a:extLst>
              <a:ext uri="{FF2B5EF4-FFF2-40B4-BE49-F238E27FC236}">
                <a16:creationId xmlns:a16="http://schemas.microsoft.com/office/drawing/2014/main" id="{7AF83559-D40C-4749-82F6-0DB5F9D8B7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501000" y="368300"/>
            <a:ext cx="5151600" cy="949325"/>
          </a:xfrm>
        </p:spPr>
        <p:txBody>
          <a:bodyPr anchor="b" anchorCtr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sv-SE" sz="2800" b="1" kern="1200" dirty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>
              <a:defRPr sz="2800" b="1"/>
            </a:lvl2pPr>
            <a:lvl3pPr>
              <a:defRPr sz="2800" b="1"/>
            </a:lvl3pPr>
            <a:lvl4pPr>
              <a:defRPr sz="2800" b="1"/>
            </a:lvl4pPr>
            <a:lvl5pPr>
              <a:defRPr sz="2800" b="1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499124520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bilder hög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79999"/>
            <a:ext cx="7023714" cy="587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6298422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0000" y="1805600"/>
            <a:ext cx="6298422" cy="4060212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4C6E1B76-2B7B-4533-BF68-0C133455A61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299006" y="180001"/>
            <a:ext cx="4711032" cy="2890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27" name="Platshållare för bild 5">
            <a:extLst>
              <a:ext uri="{FF2B5EF4-FFF2-40B4-BE49-F238E27FC236}">
                <a16:creationId xmlns:a16="http://schemas.microsoft.com/office/drawing/2014/main" id="{4BA08390-5407-41BB-A6E1-93228F69452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299006" y="3160638"/>
            <a:ext cx="4711032" cy="2890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1978274323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D2E3394-C113-4849-BB1C-5C174A3CF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9925200" cy="94987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6284E1E-CDE1-4D1F-8194-9D49212C3D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20800" y="1807200"/>
            <a:ext cx="8751938" cy="40586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898BA3-370F-41F5-91EF-A04E5B8F8F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88000" y="6356350"/>
            <a:ext cx="360000" cy="252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grpSp>
        <p:nvGrpSpPr>
          <p:cNvPr id="11" name="Folktandvården" hidden="1">
            <a:extLst>
              <a:ext uri="{FF2B5EF4-FFF2-40B4-BE49-F238E27FC236}">
                <a16:creationId xmlns:a16="http://schemas.microsoft.com/office/drawing/2014/main" id="{46B4192C-A430-416B-BA38-01076CB9C6F4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F28F0DCF-1CC6-4CA0-9C6B-7A6A9001166F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3" name="Frihandsfigur: Form 12">
              <a:extLst>
                <a:ext uri="{FF2B5EF4-FFF2-40B4-BE49-F238E27FC236}">
                  <a16:creationId xmlns:a16="http://schemas.microsoft.com/office/drawing/2014/main" id="{FEDAC4F5-53DC-4758-B526-A1BD86931DC2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10" name="Bild 9">
              <a:extLst>
                <a:ext uri="{FF2B5EF4-FFF2-40B4-BE49-F238E27FC236}">
                  <a16:creationId xmlns:a16="http://schemas.microsoft.com/office/drawing/2014/main" id="{B14777EB-4318-44AF-8036-D55F7A6420F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8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  <p:grpSp>
        <p:nvGrpSpPr>
          <p:cNvPr id="19" name="Region Östergötland">
            <a:extLst>
              <a:ext uri="{FF2B5EF4-FFF2-40B4-BE49-F238E27FC236}">
                <a16:creationId xmlns:a16="http://schemas.microsoft.com/office/drawing/2014/main" id="{12B8B0FE-E494-49FD-B26D-9B726E254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20" name="Frihandsfigur: Form 19">
              <a:extLst>
                <a:ext uri="{FF2B5EF4-FFF2-40B4-BE49-F238E27FC236}">
                  <a16:creationId xmlns:a16="http://schemas.microsoft.com/office/drawing/2014/main" id="{E29E9866-AB3F-4A58-BC98-5E1FEF56ED1F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ADBD61C2-B8AD-4888-B30A-1F1537F6107F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sp>
        <p:nvSpPr>
          <p:cNvPr id="4" name="xxLanguageTextBox"/>
          <p:cNvSpPr/>
          <p:nvPr userDrawn="1">
            <p:custDataLst>
              <p:tags r:id="rId27"/>
            </p:custDataLst>
          </p:nvPr>
        </p:nvSpPr>
        <p:spPr>
          <a:xfrm>
            <a:off x="0" y="0"/>
            <a:ext cx="12700" cy="127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endParaRPr lang="sv-SE" sz="1600"/>
          </a:p>
        </p:txBody>
      </p:sp>
    </p:spTree>
    <p:extLst>
      <p:ext uri="{BB962C8B-B14F-4D97-AF65-F5344CB8AC3E}">
        <p14:creationId xmlns:p14="http://schemas.microsoft.com/office/powerpoint/2010/main" val="2397258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2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98" r:id="rId9"/>
    <p:sldLayoutId id="2147483699" r:id="rId10"/>
    <p:sldLayoutId id="2147483684" r:id="rId11"/>
    <p:sldLayoutId id="2147483685" r:id="rId12"/>
    <p:sldLayoutId id="2147483694" r:id="rId13"/>
    <p:sldLayoutId id="2147483687" r:id="rId14"/>
    <p:sldLayoutId id="2147483688" r:id="rId15"/>
    <p:sldLayoutId id="2147483695" r:id="rId16"/>
    <p:sldLayoutId id="2147483700" r:id="rId17"/>
    <p:sldLayoutId id="2147483696" r:id="rId18"/>
    <p:sldLayoutId id="2147483702" r:id="rId19"/>
    <p:sldLayoutId id="2147483692" r:id="rId20"/>
    <p:sldLayoutId id="2147483693" r:id="rId21"/>
    <p:sldLayoutId id="2147483701" r:id="rId22"/>
    <p:sldLayoutId id="2147483655" r:id="rId23"/>
    <p:sldLayoutId id="2147483704" r:id="rId24"/>
    <p:sldLayoutId id="2147483705" r:id="rId2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10000"/>
        </a:lnSpc>
        <a:spcBef>
          <a:spcPts val="12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47675" indent="-179388" algn="l" defTabSz="914400" rtl="0" eaLnBrk="1" latinLnBrk="0" hangingPunct="1">
        <a:lnSpc>
          <a:spcPct val="100000"/>
        </a:lnSpc>
        <a:spcBef>
          <a:spcPts val="600"/>
        </a:spcBef>
        <a:buFont typeface="Roboto" panose="02000000000000000000" pitchFamily="2" charset="0"/>
        <a:buChar char="—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7550" indent="-179388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79388" algn="l" defTabSz="914400" rtl="0" eaLnBrk="1" latinLnBrk="0" hangingPunct="1">
        <a:lnSpc>
          <a:spcPct val="100000"/>
        </a:lnSpc>
        <a:spcBef>
          <a:spcPts val="600"/>
        </a:spcBef>
        <a:buFont typeface="Roboto" panose="02000000000000000000" pitchFamily="2" charset="0"/>
        <a:buChar char="—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57300" indent="-179388" algn="l" defTabSz="89535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32" userDrawn="1">
          <p15:clr>
            <a:srgbClr val="F26B43"/>
          </p15:clr>
        </p15:guide>
        <p15:guide id="3" pos="338" userDrawn="1">
          <p15:clr>
            <a:srgbClr val="F26B43"/>
          </p15:clr>
        </p15:guide>
        <p15:guide id="4" pos="7346" userDrawn="1">
          <p15:clr>
            <a:srgbClr val="F26B43"/>
          </p15:clr>
        </p15:guide>
        <p15:guide id="5" pos="1084" userDrawn="1">
          <p15:clr>
            <a:srgbClr val="F26B43"/>
          </p15:clr>
        </p15:guide>
        <p15:guide id="6" orient="horz" pos="1133" userDrawn="1">
          <p15:clr>
            <a:srgbClr val="F26B43"/>
          </p15:clr>
        </p15:guide>
        <p15:guide id="7" orient="horz" pos="3695" userDrawn="1">
          <p15:clr>
            <a:srgbClr val="F26B43"/>
          </p15:clr>
        </p15:guide>
        <p15:guide id="8" orient="horz" pos="3812" userDrawn="1">
          <p15:clr>
            <a:srgbClr val="F26B43"/>
          </p15:clr>
        </p15:guide>
        <p15:guide id="9" orient="horz" pos="232" userDrawn="1">
          <p15:clr>
            <a:srgbClr val="F26B43"/>
          </p15:clr>
        </p15:guide>
        <p15:guide id="10" orient="horz" pos="83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nationelltklinisktkunskapsstod.se/vardprogramochvardforlopp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3.png"/><Relationship Id="rId4" Type="http://schemas.openxmlformats.org/officeDocument/2006/relationships/hyperlink" Target="https://vardenisiffror.se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5A503F-55DF-4592-97CA-D0517782DB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0000" y="1802974"/>
            <a:ext cx="9073650" cy="1446149"/>
          </a:xfrm>
        </p:spPr>
        <p:txBody>
          <a:bodyPr/>
          <a:lstStyle/>
          <a:p>
            <a:r>
              <a:rPr lang="sv-SE" dirty="0"/>
              <a:t>Årlig handlingsplan för personcentrerat och sammanhållet vårdförlopp</a:t>
            </a:r>
            <a:br>
              <a:rPr lang="sv-SE" dirty="0"/>
            </a:br>
            <a:r>
              <a:rPr lang="sv-SE" dirty="0"/>
              <a:t>XXXX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D086EDF-7F58-4D7A-9A76-DC9DEA88F6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0000" y="3730798"/>
            <a:ext cx="9073650" cy="846870"/>
          </a:xfrm>
        </p:spPr>
        <p:txBody>
          <a:bodyPr/>
          <a:lstStyle/>
          <a:p>
            <a:r>
              <a:rPr lang="sv-SE" dirty="0"/>
              <a:t>202X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4BC8D4F-F2FB-414C-93E1-B9FB0E3BF46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80000" y="5282905"/>
            <a:ext cx="5396292" cy="846870"/>
          </a:xfrm>
        </p:spPr>
        <p:txBody>
          <a:bodyPr>
            <a:normAutofit/>
          </a:bodyPr>
          <a:lstStyle/>
          <a:p>
            <a:r>
              <a:rPr lang="sv-SE" dirty="0"/>
              <a:t>Datum för upprättande 20XX-xx-xx</a:t>
            </a:r>
          </a:p>
          <a:p>
            <a:r>
              <a:rPr lang="sv-SE" dirty="0"/>
              <a:t>Upprättad av: NN</a:t>
            </a:r>
          </a:p>
        </p:txBody>
      </p:sp>
    </p:spTree>
    <p:extLst>
      <p:ext uri="{BB962C8B-B14F-4D97-AF65-F5344CB8AC3E}">
        <p14:creationId xmlns:p14="http://schemas.microsoft.com/office/powerpoint/2010/main" val="339759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Bemanning av roller i vårdförloppet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568326" y="1859622"/>
            <a:ext cx="2798914" cy="4572000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Processägare:</a:t>
            </a:r>
          </a:p>
          <a:p>
            <a:pPr marL="0" indent="0">
              <a:buNone/>
            </a:pPr>
            <a:r>
              <a:rPr lang="sv-SE" dirty="0"/>
              <a:t>Processansvarig:</a:t>
            </a:r>
          </a:p>
          <a:p>
            <a:pPr marL="0" indent="0">
              <a:buNone/>
            </a:pPr>
            <a:r>
              <a:rPr lang="sv-SE" dirty="0"/>
              <a:t>Processtöd: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0BF57081-A022-4BEB-A9C9-AB5C14C165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51171" y="1859622"/>
            <a:ext cx="5151600" cy="4060800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Processledningsgrupp (verksamhetschefer):</a:t>
            </a:r>
          </a:p>
          <a:p>
            <a:pPr marL="0" indent="0">
              <a:buNone/>
            </a:pPr>
            <a:r>
              <a:rPr lang="sv-SE" dirty="0"/>
              <a:t>NN</a:t>
            </a:r>
          </a:p>
          <a:p>
            <a:pPr marL="0" indent="0">
              <a:buNone/>
            </a:pPr>
            <a:r>
              <a:rPr lang="sv-SE" dirty="0"/>
              <a:t>NN</a:t>
            </a:r>
          </a:p>
          <a:p>
            <a:pPr marL="0" indent="0">
              <a:buNone/>
            </a:pPr>
            <a:r>
              <a:rPr lang="sv-SE" dirty="0"/>
              <a:t>NN</a:t>
            </a:r>
          </a:p>
          <a:p>
            <a:pPr marL="0" indent="0">
              <a:buNone/>
            </a:pPr>
            <a:r>
              <a:rPr lang="sv-SE" dirty="0"/>
              <a:t>NN</a:t>
            </a:r>
          </a:p>
          <a:p>
            <a:pPr marL="0" indent="0">
              <a:buNone/>
            </a:pPr>
            <a:r>
              <a:rPr lang="sv-SE" dirty="0"/>
              <a:t>NN</a:t>
            </a:r>
            <a:br>
              <a:rPr lang="sv-SE" dirty="0"/>
            </a:br>
            <a:r>
              <a:rPr lang="sv-SE" dirty="0" err="1"/>
              <a:t>nn</a:t>
            </a:r>
            <a:br>
              <a:rPr lang="sv-SE" dirty="0"/>
            </a:br>
            <a:r>
              <a:rPr lang="sv-SE" dirty="0" err="1"/>
              <a:t>nn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Mötesstruktur: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45379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38909" y="328149"/>
            <a:ext cx="10466912" cy="1151159"/>
          </a:xfrm>
        </p:spPr>
        <p:txBody>
          <a:bodyPr/>
          <a:lstStyle/>
          <a:p>
            <a:r>
              <a:rPr lang="sv-SE" dirty="0"/>
              <a:t>Mål för vårdförloppet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138909" y="1648797"/>
            <a:ext cx="8751938" cy="3708150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Länk till nationella vårdförloppsdokumentet </a:t>
            </a:r>
            <a:r>
              <a:rPr lang="sv-SE" i="1" dirty="0">
                <a:hlinkClick r:id="rId3"/>
              </a:rPr>
              <a:t>https://nationelltklinisktkunskapsstod.se/vardprogramochvardforlopp</a:t>
            </a:r>
            <a:endParaRPr lang="sv-SE" i="1" dirty="0"/>
          </a:p>
          <a:p>
            <a:pPr marL="0" indent="0">
              <a:buNone/>
            </a:pPr>
            <a:r>
              <a:rPr lang="sv-SE" dirty="0"/>
              <a:t>Länkar till styrande dokument i RÖ för vårdförloppet XXX </a:t>
            </a:r>
            <a:r>
              <a:rPr lang="sv-SE" i="1" dirty="0"/>
              <a:t>lägg in länk här till </a:t>
            </a:r>
            <a:r>
              <a:rPr lang="sv-SE" i="1" dirty="0" err="1"/>
              <a:t>Dokumenta</a:t>
            </a:r>
            <a:endParaRPr lang="sv-SE" i="1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Länk till vårdförloppets indikatorer i Vården i siffror XXXX</a:t>
            </a:r>
          </a:p>
          <a:p>
            <a:pPr marL="0" indent="0">
              <a:buNone/>
            </a:pPr>
            <a:r>
              <a:rPr lang="sv-SE" dirty="0"/>
              <a:t>Länk till vården i siffror: </a:t>
            </a:r>
            <a:r>
              <a:rPr lang="sv-SE" dirty="0">
                <a:hlinkClick r:id="rId4"/>
              </a:rPr>
              <a:t>https://vardenisiffror.se/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i="1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6932B3D-803E-45E5-897A-5246434C620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8909" y="3958448"/>
            <a:ext cx="3961068" cy="2149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116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 rotWithShape="1">
          <a:blip r:embed="rId3"/>
          <a:srcRect l="27711" t="25136" r="25795" b="27178"/>
          <a:stretch/>
        </p:blipFill>
        <p:spPr>
          <a:xfrm>
            <a:off x="11905323" y="42662"/>
            <a:ext cx="286675" cy="302963"/>
          </a:xfrm>
          <a:prstGeom prst="rect">
            <a:avLst/>
          </a:prstGeom>
        </p:spPr>
      </p:pic>
      <p:sp>
        <p:nvSpPr>
          <p:cNvPr id="7" name="textruta 6"/>
          <p:cNvSpPr txBox="1"/>
          <p:nvPr/>
        </p:nvSpPr>
        <p:spPr>
          <a:xfrm>
            <a:off x="0" y="42662"/>
            <a:ext cx="721168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v-SE" b="1" dirty="0"/>
              <a:t>Aktiviteter innevarande år</a:t>
            </a:r>
          </a:p>
        </p:txBody>
      </p:sp>
      <p:graphicFrame>
        <p:nvGraphicFramePr>
          <p:cNvPr id="5" name="Platshållare för innehåll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2442408"/>
              </p:ext>
            </p:extLst>
          </p:nvPr>
        </p:nvGraphicFramePr>
        <p:xfrm>
          <a:off x="174171" y="703057"/>
          <a:ext cx="11347269" cy="56150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0465">
                  <a:extLst>
                    <a:ext uri="{9D8B030D-6E8A-4147-A177-3AD203B41FA5}">
                      <a16:colId xmlns:a16="http://schemas.microsoft.com/office/drawing/2014/main" val="3188666813"/>
                    </a:ext>
                  </a:extLst>
                </a:gridCol>
                <a:gridCol w="2120467">
                  <a:extLst>
                    <a:ext uri="{9D8B030D-6E8A-4147-A177-3AD203B41FA5}">
                      <a16:colId xmlns:a16="http://schemas.microsoft.com/office/drawing/2014/main" val="2218950452"/>
                    </a:ext>
                  </a:extLst>
                </a:gridCol>
                <a:gridCol w="3338442">
                  <a:extLst>
                    <a:ext uri="{9D8B030D-6E8A-4147-A177-3AD203B41FA5}">
                      <a16:colId xmlns:a16="http://schemas.microsoft.com/office/drawing/2014/main" val="2430945561"/>
                    </a:ext>
                  </a:extLst>
                </a:gridCol>
                <a:gridCol w="1223472">
                  <a:extLst>
                    <a:ext uri="{9D8B030D-6E8A-4147-A177-3AD203B41FA5}">
                      <a16:colId xmlns:a16="http://schemas.microsoft.com/office/drawing/2014/main" val="3302790478"/>
                    </a:ext>
                  </a:extLst>
                </a:gridCol>
                <a:gridCol w="931817">
                  <a:extLst>
                    <a:ext uri="{9D8B030D-6E8A-4147-A177-3AD203B41FA5}">
                      <a16:colId xmlns:a16="http://schemas.microsoft.com/office/drawing/2014/main" val="3773854680"/>
                    </a:ext>
                  </a:extLst>
                </a:gridCol>
                <a:gridCol w="1227908">
                  <a:extLst>
                    <a:ext uri="{9D8B030D-6E8A-4147-A177-3AD203B41FA5}">
                      <a16:colId xmlns:a16="http://schemas.microsoft.com/office/drawing/2014/main" val="289755131"/>
                    </a:ext>
                  </a:extLst>
                </a:gridCol>
                <a:gridCol w="1114698">
                  <a:extLst>
                    <a:ext uri="{9D8B030D-6E8A-4147-A177-3AD203B41FA5}">
                      <a16:colId xmlns:a16="http://schemas.microsoft.com/office/drawing/2014/main" val="607415858"/>
                    </a:ext>
                  </a:extLst>
                </a:gridCol>
              </a:tblGrid>
              <a:tr h="618006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sv-SE" sz="1200" dirty="0"/>
                        <a:t>Aktivitet rubrik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sv-SE" sz="1200" dirty="0"/>
                        <a:t>Delaktivitet 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sv-SE" sz="1200" dirty="0"/>
                        <a:t>Genomförande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Ansvarig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Tidplan /klart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Mått: Nuläge 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Mått: Mål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0004686"/>
                  </a:ext>
                </a:extLst>
              </a:tr>
              <a:tr h="1249251"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4123767"/>
                  </a:ext>
                </a:extLst>
              </a:tr>
              <a:tr h="1249251"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5673183"/>
                  </a:ext>
                </a:extLst>
              </a:tr>
              <a:tr h="1249251"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5969953"/>
                  </a:ext>
                </a:extLst>
              </a:tr>
              <a:tr h="1249251"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0806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4725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med rundade hörn 4"/>
          <p:cNvSpPr/>
          <p:nvPr/>
        </p:nvSpPr>
        <p:spPr>
          <a:xfrm>
            <a:off x="11277299" y="80839"/>
            <a:ext cx="573461" cy="127780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aphicFrame>
        <p:nvGraphicFramePr>
          <p:cNvPr id="6" name="Tabel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232104"/>
              </p:ext>
            </p:extLst>
          </p:nvPr>
        </p:nvGraphicFramePr>
        <p:xfrm>
          <a:off x="540000" y="1824153"/>
          <a:ext cx="9887368" cy="2597044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453536">
                  <a:extLst>
                    <a:ext uri="{9D8B030D-6E8A-4147-A177-3AD203B41FA5}">
                      <a16:colId xmlns:a16="http://schemas.microsoft.com/office/drawing/2014/main" val="2179108841"/>
                    </a:ext>
                  </a:extLst>
                </a:gridCol>
                <a:gridCol w="1548404">
                  <a:extLst>
                    <a:ext uri="{9D8B030D-6E8A-4147-A177-3AD203B41FA5}">
                      <a16:colId xmlns:a16="http://schemas.microsoft.com/office/drawing/2014/main" val="2400735691"/>
                    </a:ext>
                  </a:extLst>
                </a:gridCol>
                <a:gridCol w="5885428">
                  <a:extLst>
                    <a:ext uri="{9D8B030D-6E8A-4147-A177-3AD203B41FA5}">
                      <a16:colId xmlns:a16="http://schemas.microsoft.com/office/drawing/2014/main" val="3818394376"/>
                    </a:ext>
                  </a:extLst>
                </a:gridCol>
              </a:tblGrid>
              <a:tr h="376724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Aktivitet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u="none" strike="noStrike" dirty="0">
                          <a:effectLst/>
                        </a:rPr>
                        <a:t>Måluppfyllelse</a:t>
                      </a:r>
                      <a:endParaRPr lang="sv-S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sv-SE" sz="1600" b="1" u="none" strike="noStrike" kern="1200" dirty="0">
                          <a:effectLst/>
                        </a:rPr>
                        <a:t>Kommentar</a:t>
                      </a:r>
                      <a:endParaRPr lang="sv-SE" sz="16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123580"/>
                  </a:ext>
                </a:extLst>
              </a:tr>
              <a:tr h="4440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 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30890580"/>
                  </a:ext>
                </a:extLst>
              </a:tr>
              <a:tr h="4440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 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3767996"/>
                  </a:ext>
                </a:extLst>
              </a:tr>
              <a:tr h="4440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 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90322426"/>
                  </a:ext>
                </a:extLst>
              </a:tr>
              <a:tr h="4440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3579577"/>
                  </a:ext>
                </a:extLst>
              </a:tr>
              <a:tr h="4440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04343538"/>
                  </a:ext>
                </a:extLst>
              </a:tr>
            </a:tbl>
          </a:graphicData>
        </a:graphic>
      </p:graphicFrame>
      <p:sp>
        <p:nvSpPr>
          <p:cNvPr id="10" name="Ellips 9"/>
          <p:cNvSpPr/>
          <p:nvPr/>
        </p:nvSpPr>
        <p:spPr>
          <a:xfrm>
            <a:off x="3581179" y="2284454"/>
            <a:ext cx="257695" cy="24938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Ellips 10"/>
          <p:cNvSpPr/>
          <p:nvPr/>
        </p:nvSpPr>
        <p:spPr>
          <a:xfrm>
            <a:off x="3581179" y="3992471"/>
            <a:ext cx="257695" cy="24938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3" name="Ellips 52"/>
          <p:cNvSpPr/>
          <p:nvPr/>
        </p:nvSpPr>
        <p:spPr>
          <a:xfrm>
            <a:off x="3581180" y="3228135"/>
            <a:ext cx="257695" cy="249381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0000"/>
              </a:solidFill>
            </a:endParaRPr>
          </a:p>
        </p:txBody>
      </p:sp>
      <p:sp>
        <p:nvSpPr>
          <p:cNvPr id="77" name="Ellips 76"/>
          <p:cNvSpPr/>
          <p:nvPr/>
        </p:nvSpPr>
        <p:spPr>
          <a:xfrm>
            <a:off x="11437674" y="264077"/>
            <a:ext cx="257695" cy="24938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0000"/>
              </a:solidFill>
            </a:endParaRPr>
          </a:p>
        </p:txBody>
      </p:sp>
      <p:cxnSp>
        <p:nvCxnSpPr>
          <p:cNvPr id="22" name="Rak koppling 21"/>
          <p:cNvCxnSpPr>
            <a:stCxn id="5" idx="2"/>
          </p:cNvCxnSpPr>
          <p:nvPr/>
        </p:nvCxnSpPr>
        <p:spPr>
          <a:xfrm>
            <a:off x="11564029" y="1358641"/>
            <a:ext cx="0" cy="291518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Ellips 78"/>
          <p:cNvSpPr/>
          <p:nvPr/>
        </p:nvSpPr>
        <p:spPr>
          <a:xfrm>
            <a:off x="11437674" y="592945"/>
            <a:ext cx="257695" cy="249381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0000"/>
              </a:solidFill>
            </a:endParaRPr>
          </a:p>
        </p:txBody>
      </p:sp>
      <p:sp>
        <p:nvSpPr>
          <p:cNvPr id="80" name="Ellips 79"/>
          <p:cNvSpPr/>
          <p:nvPr/>
        </p:nvSpPr>
        <p:spPr>
          <a:xfrm>
            <a:off x="11437674" y="921814"/>
            <a:ext cx="257695" cy="24938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0000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Statusöversikt aktiviteter</a:t>
            </a:r>
          </a:p>
        </p:txBody>
      </p:sp>
      <p:sp>
        <p:nvSpPr>
          <p:cNvPr id="7" name="textruta 6"/>
          <p:cNvSpPr txBox="1"/>
          <p:nvPr/>
        </p:nvSpPr>
        <p:spPr>
          <a:xfrm>
            <a:off x="8792028" y="175693"/>
            <a:ext cx="248527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sz="1600" dirty="0"/>
              <a:t>Svårigheter, ej påbörjat =</a:t>
            </a:r>
          </a:p>
          <a:p>
            <a:pPr algn="r"/>
            <a:endParaRPr lang="sv-SE" sz="900" dirty="0"/>
          </a:p>
          <a:p>
            <a:pPr algn="r"/>
            <a:r>
              <a:rPr lang="sv-SE" sz="1600" dirty="0"/>
              <a:t>Viss framgång =</a:t>
            </a:r>
          </a:p>
          <a:p>
            <a:pPr algn="r"/>
            <a:endParaRPr lang="sv-SE" sz="700" dirty="0"/>
          </a:p>
          <a:p>
            <a:pPr algn="r"/>
            <a:r>
              <a:rPr lang="sv-SE" sz="1600" dirty="0"/>
              <a:t>Rullar på enligt plan =</a:t>
            </a:r>
          </a:p>
        </p:txBody>
      </p:sp>
    </p:spTree>
    <p:extLst>
      <p:ext uri="{BB962C8B-B14F-4D97-AF65-F5344CB8AC3E}">
        <p14:creationId xmlns:p14="http://schemas.microsoft.com/office/powerpoint/2010/main" val="40473840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G_LANGUAGETEXTBOX" val="Sv"/>
</p:tagLst>
</file>

<file path=ppt/theme/theme1.xml><?xml version="1.0" encoding="utf-8"?>
<a:theme xmlns:a="http://schemas.openxmlformats.org/drawingml/2006/main" name="Region Östergötland">
  <a:themeElements>
    <a:clrScheme name="Region Östergötland 1">
      <a:dk1>
        <a:sysClr val="windowText" lastClr="000000"/>
      </a:dk1>
      <a:lt1>
        <a:sysClr val="window" lastClr="FFFFFF"/>
      </a:lt1>
      <a:dk2>
        <a:srgbClr val="FB575C"/>
      </a:dk2>
      <a:lt2>
        <a:srgbClr val="0861CE"/>
      </a:lt2>
      <a:accent1>
        <a:srgbClr val="182745"/>
      </a:accent1>
      <a:accent2>
        <a:srgbClr val="EBECF0"/>
      </a:accent2>
      <a:accent3>
        <a:srgbClr val="4D648A"/>
      </a:accent3>
      <a:accent4>
        <a:srgbClr val="0861CE"/>
      </a:accent4>
      <a:accent5>
        <a:srgbClr val="707580"/>
      </a:accent5>
      <a:accent6>
        <a:srgbClr val="242831"/>
      </a:accent6>
      <a:hlink>
        <a:srgbClr val="000000"/>
      </a:hlink>
      <a:folHlink>
        <a:srgbClr val="000000"/>
      </a:folHlink>
    </a:clrScheme>
    <a:fontScheme name="Region Östergötland Ny">
      <a:majorFont>
        <a:latin typeface="Roboto Light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lnSpc>
            <a:spcPct val="110000"/>
          </a:lnSpc>
          <a:defRPr sz="160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sz="16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Region Östergötland mall.potx" id="{D59FD54E-0EFD-47F0-8FBB-5319677ACB2B}" vid="{B5A23F47-7270-4819-BAB3-3491027929B7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Region Östergötland 1">
    <a:dk1>
      <a:sysClr val="windowText" lastClr="000000"/>
    </a:dk1>
    <a:lt1>
      <a:sysClr val="window" lastClr="FFFFFF"/>
    </a:lt1>
    <a:dk2>
      <a:srgbClr val="FB575C"/>
    </a:dk2>
    <a:lt2>
      <a:srgbClr val="0861CE"/>
    </a:lt2>
    <a:accent1>
      <a:srgbClr val="182745"/>
    </a:accent1>
    <a:accent2>
      <a:srgbClr val="EBECF0"/>
    </a:accent2>
    <a:accent3>
      <a:srgbClr val="4D648A"/>
    </a:accent3>
    <a:accent4>
      <a:srgbClr val="0861CE"/>
    </a:accent4>
    <a:accent5>
      <a:srgbClr val="707580"/>
    </a:accent5>
    <a:accent6>
      <a:srgbClr val="242831"/>
    </a:accent6>
    <a:hlink>
      <a:srgbClr val="000000"/>
    </a:hlink>
    <a:folHlink>
      <a:srgbClr val="00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Region Östergötland mall-återkoppling</Template>
  <TotalTime>2672</TotalTime>
  <Words>243</Words>
  <Application>Microsoft Office PowerPoint</Application>
  <PresentationFormat>Bredbild</PresentationFormat>
  <Paragraphs>62</Paragraphs>
  <Slides>5</Slides>
  <Notes>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10" baseType="lpstr">
      <vt:lpstr>Arial</vt:lpstr>
      <vt:lpstr>Calibri</vt:lpstr>
      <vt:lpstr>Roboto</vt:lpstr>
      <vt:lpstr>Roboto Light</vt:lpstr>
      <vt:lpstr>Region Östergötland</vt:lpstr>
      <vt:lpstr>Årlig handlingsplan för personcentrerat och sammanhållet vårdförlopp XXXX </vt:lpstr>
      <vt:lpstr>Bemanning av roller i vårdförloppet</vt:lpstr>
      <vt:lpstr>Mål för vårdförloppet</vt:lpstr>
      <vt:lpstr>PowerPoint-presentation</vt:lpstr>
      <vt:lpstr>Statusöversikt aktiviteter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Bromée Sanna</dc:creator>
  <cp:lastModifiedBy>Ericsson Carin</cp:lastModifiedBy>
  <cp:revision>212</cp:revision>
  <dcterms:created xsi:type="dcterms:W3CDTF">2022-01-31T12:20:33Z</dcterms:created>
  <dcterms:modified xsi:type="dcterms:W3CDTF">2023-09-01T14:06:31Z</dcterms:modified>
</cp:coreProperties>
</file>