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0" r:id="rId4"/>
    <p:sldId id="261" r:id="rId5"/>
    <p:sldId id="263" r:id="rId6"/>
    <p:sldId id="264" r:id="rId7"/>
    <p:sldId id="265" r:id="rId8"/>
    <p:sldId id="267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22E"/>
    <a:srgbClr val="9D1E52"/>
    <a:srgbClr val="FB575C"/>
    <a:srgbClr val="D47800"/>
    <a:srgbClr val="092D59"/>
    <a:srgbClr val="4D648A"/>
    <a:srgbClr val="2A6C81"/>
    <a:srgbClr val="BCC811"/>
    <a:srgbClr val="817D0F"/>
    <a:srgbClr val="92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2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2D87C-32C4-45A7-A39F-44054C289FB7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B5E7E-C262-47DC-8C14-1599DCE8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87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B5E7E-C262-47DC-8C14-1599DCE854E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398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B5E7E-C262-47DC-8C14-1599DCE854E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005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B5E7E-C262-47DC-8C14-1599DCE854E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51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91BF5383-B511-44D4-A108-89B856185A1E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E778AE-EE06-42C0-86A2-66B886875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Uppföljningsmöte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AE0C7D-FB2F-4E43-BCC4-E930A13233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Tidboken i MittVaccin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C0CCA1-98F6-4604-991E-DA3F06D49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19 </a:t>
            </a:r>
            <a:r>
              <a:rPr lang="sv-SE" dirty="0" err="1"/>
              <a:t>resp</a:t>
            </a:r>
            <a:r>
              <a:rPr lang="sv-SE" dirty="0"/>
              <a:t> 20 oktober 2022</a:t>
            </a:r>
          </a:p>
        </p:txBody>
      </p:sp>
    </p:spTree>
    <p:extLst>
      <p:ext uri="{BB962C8B-B14F-4D97-AF65-F5344CB8AC3E}">
        <p14:creationId xmlns:p14="http://schemas.microsoft.com/office/powerpoint/2010/main" val="316609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E5A585-4DA9-421C-A45B-44E324BB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Förbättringsförslag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FBD9AE-13E4-4691-9E04-6B48CE8FC2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1" dirty="0"/>
              <a:t>Sök</a:t>
            </a:r>
            <a:r>
              <a:rPr lang="sv-SE" dirty="0"/>
              <a:t> öppnade tider – Startdatum och slutdatum</a:t>
            </a:r>
          </a:p>
          <a:p>
            <a:r>
              <a:rPr lang="sv-SE" dirty="0"/>
              <a:t>Ändrat eller tomt? </a:t>
            </a: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35AB45-97C4-436E-8E6B-D5BF9F546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76" y="2841975"/>
            <a:ext cx="9047248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7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Frågetecken på grön pastellbakgrund">
            <a:extLst>
              <a:ext uri="{FF2B5EF4-FFF2-40B4-BE49-F238E27FC236}">
                <a16:creationId xmlns:a16="http://schemas.microsoft.com/office/drawing/2014/main" id="{97F75AB1-8929-4F0C-9C06-F7D9134A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22" y="493728"/>
            <a:ext cx="7827390" cy="58705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0F51942-73CC-4F9D-8F41-1C1DD6A3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Frågor? Andra förbättringsförslag?</a:t>
            </a:r>
            <a:endParaRPr lang="sv-SE" dirty="0"/>
          </a:p>
        </p:txBody>
      </p:sp>
      <p:pic>
        <p:nvPicPr>
          <p:cNvPr id="5" name="Platshållare för innehåll 4" descr="Frågande prärieuggla som tittar framåt">
            <a:extLst>
              <a:ext uri="{FF2B5EF4-FFF2-40B4-BE49-F238E27FC236}">
                <a16:creationId xmlns:a16="http://schemas.microsoft.com/office/drawing/2014/main" id="{FB7947A9-B768-4334-AD8F-CED0734EF25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7"/>
          <a:stretch/>
        </p:blipFill>
        <p:spPr>
          <a:xfrm>
            <a:off x="2575235" y="2297096"/>
            <a:ext cx="3354225" cy="4067175"/>
          </a:xfrm>
        </p:spPr>
      </p:pic>
    </p:spTree>
    <p:extLst>
      <p:ext uri="{BB962C8B-B14F-4D97-AF65-F5344CB8AC3E}">
        <p14:creationId xmlns:p14="http://schemas.microsoft.com/office/powerpoint/2010/main" val="264755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FE6F43-B6D1-4F02-BF8B-769DAB049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C9FF50-DBC4-4FB7-B681-F6FD3622F1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Information:</a:t>
            </a:r>
          </a:p>
          <a:p>
            <a:r>
              <a:rPr lang="sv-SE" dirty="0"/>
              <a:t>Gemensamma rutiner för vaccination mot covid-19 och säsongsinfluensa</a:t>
            </a:r>
          </a:p>
          <a:p>
            <a:r>
              <a:rPr lang="sv-SE" dirty="0"/>
              <a:t>Enhetlighet namnsättning besökstyp</a:t>
            </a:r>
          </a:p>
          <a:p>
            <a:r>
              <a:rPr lang="sv-SE" dirty="0"/>
              <a:t>Utdata – uppföljning Lediga tider</a:t>
            </a:r>
          </a:p>
          <a:p>
            <a:r>
              <a:rPr lang="sv-SE" dirty="0"/>
              <a:t>En besökstyp per tidblock</a:t>
            </a:r>
          </a:p>
          <a:p>
            <a:r>
              <a:rPr lang="sv-SE" dirty="0"/>
              <a:t>Rensa besökskategorier och besökstyper</a:t>
            </a:r>
          </a:p>
          <a:p>
            <a:r>
              <a:rPr lang="sv-SE" dirty="0"/>
              <a:t>Ändra nedre åldersgräns för besökskategori ”Vaccination mot Covid-19” till 18 år </a:t>
            </a:r>
          </a:p>
          <a:p>
            <a:pPr marL="0" indent="0">
              <a:buNone/>
            </a:pPr>
            <a:r>
              <a:rPr lang="sv-SE" dirty="0"/>
              <a:t>Frågor och förbättringsförslag</a:t>
            </a:r>
          </a:p>
          <a:p>
            <a:r>
              <a:rPr lang="sv-SE" dirty="0"/>
              <a:t>Förbättringsförslag</a:t>
            </a:r>
          </a:p>
          <a:p>
            <a:r>
              <a:rPr lang="sv-SE" dirty="0"/>
              <a:t>Frågor? Andra förbättringsförslag?</a:t>
            </a:r>
          </a:p>
        </p:txBody>
      </p:sp>
    </p:spTree>
    <p:extLst>
      <p:ext uri="{BB962C8B-B14F-4D97-AF65-F5344CB8AC3E}">
        <p14:creationId xmlns:p14="http://schemas.microsoft.com/office/powerpoint/2010/main" val="28311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2073CFA-AD35-4BEF-9543-901369F9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Gemensamma rutiner för vaccination mot covid-19 och säsongsinfluensa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8E7F1E3D-0C33-45A5-B849-7806353C032F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720850" y="1804775"/>
            <a:ext cx="8758238" cy="425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/>
              <a:t>Vaccinationskliniken har ett samordnande ansvar för </a:t>
            </a:r>
            <a:r>
              <a:rPr lang="sv-SE" sz="1800" b="1" dirty="0"/>
              <a:t>vaccination mot covid-19, säsongsinfluensa</a:t>
            </a:r>
            <a:r>
              <a:rPr lang="sv-SE" sz="1800" dirty="0"/>
              <a:t> och </a:t>
            </a:r>
            <a:r>
              <a:rPr lang="sv-SE" sz="1800" dirty="0" err="1"/>
              <a:t>ev</a:t>
            </a:r>
            <a:r>
              <a:rPr lang="sv-SE" sz="1800" dirty="0"/>
              <a:t> senare även pneumokocker. </a:t>
            </a:r>
          </a:p>
          <a:p>
            <a:r>
              <a:rPr lang="sv-SE" sz="1800" dirty="0"/>
              <a:t>Deras riktlinjer (både medicinska och administrativa) gäller </a:t>
            </a:r>
            <a:r>
              <a:rPr lang="sv-SE" sz="1800" b="1" dirty="0"/>
              <a:t>alla </a:t>
            </a:r>
            <a:r>
              <a:rPr lang="sv-SE" sz="1800" dirty="0"/>
              <a:t>som vaccinerar mot covid-19 och säsongsinfluensa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Exempel: Vaccinationskliniken har behov av att kunna följa upp hur många lediga tider som finns. Görs genom att, via utdatarapport, summera all ledig tid i tidblock med samma besökstyp. </a:t>
            </a:r>
          </a:p>
          <a:p>
            <a:pPr marL="0" indent="0">
              <a:buNone/>
            </a:pPr>
            <a:r>
              <a:rPr lang="sv-SE" sz="1800" dirty="0"/>
              <a:t>Förutsätter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ett tidblock endast innehåller en besökstyp.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alla verksamheter </a:t>
            </a:r>
            <a:r>
              <a:rPr lang="sv-SE" sz="1800" dirty="0" err="1"/>
              <a:t>namnsätter</a:t>
            </a:r>
            <a:r>
              <a:rPr lang="sv-SE" sz="1800" dirty="0"/>
              <a:t> besökstyperna enhetligt. </a:t>
            </a:r>
          </a:p>
        </p:txBody>
      </p:sp>
    </p:spTree>
    <p:extLst>
      <p:ext uri="{BB962C8B-B14F-4D97-AF65-F5344CB8AC3E}">
        <p14:creationId xmlns:p14="http://schemas.microsoft.com/office/powerpoint/2010/main" val="381758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3B80E-F94C-4638-9BB8-AA37CDBA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Säsongsinfluensa – enhetlig namnsättning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B5A56C-49E1-4A44-B256-63CAD4D85E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Mail skickades 13/10</a:t>
            </a:r>
          </a:p>
          <a:p>
            <a:r>
              <a:rPr lang="sv-SE" dirty="0"/>
              <a:t>Dokumenta nr 58910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Besökskategori</a:t>
            </a:r>
          </a:p>
          <a:p>
            <a:r>
              <a:rPr lang="sv-SE" dirty="0"/>
              <a:t>Namn: Vaccination mot säsongsinfluensa </a:t>
            </a:r>
          </a:p>
          <a:p>
            <a:r>
              <a:rPr lang="sv-SE" dirty="0"/>
              <a:t>Min. ålder: 18 år</a:t>
            </a:r>
          </a:p>
          <a:p>
            <a:r>
              <a:rPr lang="sv-SE" dirty="0"/>
              <a:t>Hälsodeklaration: Säsongsinfluensa </a:t>
            </a:r>
          </a:p>
          <a:p>
            <a:pPr marL="0" indent="0">
              <a:buNone/>
            </a:pPr>
            <a:r>
              <a:rPr lang="sv-SE" b="1" dirty="0"/>
              <a:t>Besökstyp</a:t>
            </a:r>
            <a:endParaRPr lang="sv-SE" dirty="0"/>
          </a:p>
          <a:p>
            <a:r>
              <a:rPr lang="sv-SE" dirty="0"/>
              <a:t>Namn: Vaccination mot säsongsinfluensa</a:t>
            </a:r>
          </a:p>
        </p:txBody>
      </p:sp>
    </p:spTree>
    <p:extLst>
      <p:ext uri="{BB962C8B-B14F-4D97-AF65-F5344CB8AC3E}">
        <p14:creationId xmlns:p14="http://schemas.microsoft.com/office/powerpoint/2010/main" val="20034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D60B2-837E-4B3B-8FB4-5A681454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Besökstyper - enhetligt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1DA4D45-9CB6-4D86-B946-1BB30F1D0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3" y="2600512"/>
            <a:ext cx="10888133" cy="20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8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7BD2D2-EBB7-44D0-990D-F919A9DE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Utdata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24AB5C-92D2-4DD8-B40C-58F269C9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581"/>
            <a:ext cx="12192000" cy="26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7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75A7E2-2ECC-403E-B8F5-4DCA8C90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besökstyp per tidblock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29E0FA-E77B-4E52-9410-78828B6E30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49" y="1804775"/>
            <a:ext cx="7800223" cy="4067175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Nytt:</a:t>
            </a:r>
          </a:p>
          <a:p>
            <a:pPr marL="0" indent="0">
              <a:buNone/>
            </a:pPr>
            <a:r>
              <a:rPr lang="sv-SE" sz="2000" dirty="0"/>
              <a:t>De överförda tidblocken som skapades innan uppgraderingen – ändra så att inga tidblock innehåller alla besökstyper, utan enbart en.</a:t>
            </a:r>
          </a:p>
        </p:txBody>
      </p:sp>
      <p:pic>
        <p:nvPicPr>
          <p:cNvPr id="1026" name="Picture 2" descr="Pixerstick Klistermärken Söt pudel tecknad - PIXERS.SE">
            <a:extLst>
              <a:ext uri="{FF2B5EF4-FFF2-40B4-BE49-F238E27FC236}">
                <a16:creationId xmlns:a16="http://schemas.microsoft.com/office/drawing/2014/main" id="{BC449D4A-F86A-4C10-AB0D-D7CE7A4C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809" y="368300"/>
            <a:ext cx="1588191" cy="22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8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5689DF-6E62-40A6-9AC5-211F4106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Gamla besökstyper och besökskategorier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74D356-A71E-4EF6-9B12-9A9A287ECF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Ni kan när ni vill:</a:t>
            </a:r>
          </a:p>
          <a:p>
            <a:r>
              <a:rPr lang="sv-SE" dirty="0"/>
              <a:t>ta bort besökskategorier som ni inte använder</a:t>
            </a:r>
          </a:p>
          <a:p>
            <a:r>
              <a:rPr lang="sv-SE" dirty="0"/>
              <a:t>Inaktivera besökstyper som ni inte använder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Förvaltningen kommer göra detta successivt från november om ni inte redan gjort det. </a:t>
            </a:r>
          </a:p>
        </p:txBody>
      </p:sp>
    </p:spTree>
    <p:extLst>
      <p:ext uri="{BB962C8B-B14F-4D97-AF65-F5344CB8AC3E}">
        <p14:creationId xmlns:p14="http://schemas.microsoft.com/office/powerpoint/2010/main" val="158905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C666A6-7F3B-4731-B2A5-0F4CF863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Covid-19 – inga barnvaccinationer från 1/11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A7BC5A-A35C-49D8-9D60-E33FB934EA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Ändra nedre åldersgräns för besökskategori ”Vaccination mot Covid-19” till 18 år.</a:t>
            </a:r>
          </a:p>
          <a:p>
            <a:r>
              <a:rPr lang="sv-SE" dirty="0"/>
              <a:t>Har ni bokningar för barn efter 1/11 behöver ni kontakta dem och boka av dem.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F0089BD-AFEE-49EB-A73D-A6AFE9E3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43" y="3287022"/>
            <a:ext cx="9986113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77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Region Östergötland mall-återkoppling</Template>
  <TotalTime>2117</TotalTime>
  <Words>305</Words>
  <Application>Microsoft Office PowerPoint</Application>
  <PresentationFormat>Bredbild</PresentationFormat>
  <Paragraphs>53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Roboto Light</vt:lpstr>
      <vt:lpstr>Region Östergötland</vt:lpstr>
      <vt:lpstr>Uppföljningsmöte</vt:lpstr>
      <vt:lpstr>Agenda</vt:lpstr>
      <vt:lpstr>Gemensamma rutiner för vaccination mot covid-19 och säsongsinfluensa</vt:lpstr>
      <vt:lpstr>Säsongsinfluensa – enhetlig namnsättning</vt:lpstr>
      <vt:lpstr>Besökstyper - enhetligt</vt:lpstr>
      <vt:lpstr>Utdata</vt:lpstr>
      <vt:lpstr>En besökstyp per tidblock </vt:lpstr>
      <vt:lpstr>Gamla besökstyper och besökskategorier</vt:lpstr>
      <vt:lpstr>Covid-19 – inga barnvaccinationer från 1/11</vt:lpstr>
      <vt:lpstr>Förbättringsförslag</vt:lpstr>
      <vt:lpstr>Frågor? Andra förbättringsförslag?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Bromée Sanna</dc:creator>
  <cp:lastModifiedBy>Waltersson Kristin</cp:lastModifiedBy>
  <cp:revision>168</cp:revision>
  <dcterms:created xsi:type="dcterms:W3CDTF">2022-01-31T12:20:33Z</dcterms:created>
  <dcterms:modified xsi:type="dcterms:W3CDTF">2022-10-20T13:24:33Z</dcterms:modified>
</cp:coreProperties>
</file>