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3"/>
  </p:notesMasterIdLst>
  <p:sldIdLst>
    <p:sldId id="257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A37"/>
    <a:srgbClr val="6F122E"/>
    <a:srgbClr val="353535"/>
    <a:srgbClr val="F3A3B0"/>
    <a:srgbClr val="FDF4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7330" autoAdjust="0"/>
  </p:normalViewPr>
  <p:slideViewPr>
    <p:cSldViewPr snapToGrid="0">
      <p:cViewPr varScale="1">
        <p:scale>
          <a:sx n="69" d="100"/>
          <a:sy n="69" d="100"/>
        </p:scale>
        <p:origin x="315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7E64C-7865-4A7D-BA9F-81FA40F003B1}" type="datetimeFigureOut">
              <a:rPr lang="sv-SE" smtClean="0"/>
              <a:t>2026-10-13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C7F09-5140-4103-8053-1039C54364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2260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3"/>
          <p:cNvSpPr>
            <a:spLocks noGrp="1"/>
          </p:cNvSpPr>
          <p:nvPr>
            <p:ph type="body" sz="quarter" idx="10" hasCustomPrompt="1"/>
          </p:nvPr>
        </p:nvSpPr>
        <p:spPr>
          <a:xfrm>
            <a:off x="596349" y="6096276"/>
            <a:ext cx="6002890" cy="2080315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v-SE" dirty="0"/>
              <a:t>Skriv din text här</a:t>
            </a:r>
          </a:p>
        </p:txBody>
      </p:sp>
      <p:sp>
        <p:nvSpPr>
          <p:cNvPr id="5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596349" y="8878957"/>
            <a:ext cx="6002890" cy="344556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v-SE" dirty="0"/>
              <a:t>Skriv din text här</a:t>
            </a:r>
          </a:p>
        </p:txBody>
      </p:sp>
    </p:spTree>
    <p:extLst>
      <p:ext uri="{BB962C8B-B14F-4D97-AF65-F5344CB8AC3E}">
        <p14:creationId xmlns:p14="http://schemas.microsoft.com/office/powerpoint/2010/main" val="3194992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DC60BA3-8D97-4068-AD92-633F9AB2BC6B}"/>
              </a:ext>
            </a:extLst>
          </p:cNvPr>
          <p:cNvSpPr/>
          <p:nvPr userDrawn="1"/>
        </p:nvSpPr>
        <p:spPr>
          <a:xfrm>
            <a:off x="211033" y="224346"/>
            <a:ext cx="7137605" cy="10244871"/>
          </a:xfrm>
          <a:prstGeom prst="rect">
            <a:avLst/>
          </a:prstGeom>
          <a:solidFill>
            <a:srgbClr val="FDF4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5" name="Rektangel 4"/>
          <p:cNvSpPr/>
          <p:nvPr userDrawn="1"/>
        </p:nvSpPr>
        <p:spPr>
          <a:xfrm>
            <a:off x="633980" y="2030889"/>
            <a:ext cx="6310847" cy="30162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8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Den 2 november startar höstens vaccinationer på vårdcentralen. Din ålder och hälsa avgör vilka vaccin</a:t>
            </a:r>
            <a:r>
              <a:rPr lang="sv-SE" sz="1800" b="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du behöver. </a:t>
            </a:r>
            <a:r>
              <a:rPr lang="sv-SE" sz="18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Rekommenderade vaccinationer är kostnadsfria.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 b="1" dirty="0">
                <a:solidFill>
                  <a:srgbClr val="C31A3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Vilka vaccinationer behöver du?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65–74 år: </a:t>
            </a:r>
            <a:r>
              <a:rPr lang="sv-SE" sz="1600" b="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Influensa och pneumokocker. </a:t>
            </a:r>
            <a:r>
              <a:rPr lang="sv-SE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Vid vissa sjukdomar eller tillstånd kan du även behöva vaccination mot covid-19.</a:t>
            </a:r>
          </a:p>
          <a:p>
            <a:pPr>
              <a:spcBef>
                <a:spcPts val="1200"/>
              </a:spcBef>
            </a:pPr>
            <a:r>
              <a:rPr lang="sv-SE" sz="16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75 år eller äldre: </a:t>
            </a:r>
            <a:r>
              <a:rPr lang="sv-SE" sz="1600" b="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Influensa, </a:t>
            </a:r>
            <a:r>
              <a:rPr lang="sv-SE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covid-19 och pneumokocker.</a:t>
            </a:r>
          </a:p>
          <a:p>
            <a:pPr>
              <a:spcBef>
                <a:spcPts val="1200"/>
              </a:spcBef>
            </a:pPr>
            <a:r>
              <a:rPr lang="sv-SE" sz="16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Yngre än 65 år: </a:t>
            </a:r>
            <a:r>
              <a:rPr lang="sv-SE" sz="1600" b="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Om du har vissa sjukdomar eller tillstånd som ökar risken att bli allvarligt sjuk kan du behöva vaccinera dig.</a:t>
            </a:r>
            <a:endParaRPr lang="sv-SE" sz="1400" b="0" kern="12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Rubrik 8">
            <a:extLst>
              <a:ext uri="{FF2B5EF4-FFF2-40B4-BE49-F238E27FC236}">
                <a16:creationId xmlns:a16="http://schemas.microsoft.com/office/drawing/2014/main" id="{1970B63F-3306-45F4-BD3E-E5FC2904755E}"/>
              </a:ext>
            </a:extLst>
          </p:cNvPr>
          <p:cNvSpPr txBox="1">
            <a:spLocks/>
          </p:cNvSpPr>
          <p:nvPr userDrawn="1"/>
        </p:nvSpPr>
        <p:spPr>
          <a:xfrm>
            <a:off x="633980" y="1003560"/>
            <a:ext cx="6053899" cy="8867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37" b="1" kern="1200">
                <a:solidFill>
                  <a:srgbClr val="C31A37"/>
                </a:solidFill>
                <a:latin typeface="Inter" panose="020B0502030000000004" pitchFamily="34" charset="0"/>
                <a:ea typeface="Inter" panose="020B0502030000000004" pitchFamily="34" charset="0"/>
                <a:cs typeface="+mj-cs"/>
              </a:defRPr>
            </a:lvl1pPr>
          </a:lstStyle>
          <a:p>
            <a:pPr algn="l">
              <a:lnSpc>
                <a:spcPts val="3600"/>
              </a:lnSpc>
            </a:pPr>
            <a:r>
              <a:rPr lang="sv-SE" sz="4500" spc="-150" dirty="0">
                <a:solidFill>
                  <a:srgbClr val="C31A3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Säsongsvaccination</a:t>
            </a:r>
            <a:br>
              <a:rPr lang="sv-SE" sz="4600" spc="-150" dirty="0">
                <a:solidFill>
                  <a:srgbClr val="C31A3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sv-SE" sz="2700" spc="-150" dirty="0">
                <a:solidFill>
                  <a:srgbClr val="6F122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– behöver du vaccinera dig i höst?</a:t>
            </a:r>
          </a:p>
        </p:txBody>
      </p:sp>
      <p:grpSp>
        <p:nvGrpSpPr>
          <p:cNvPr id="11" name="Grupp 10"/>
          <p:cNvGrpSpPr/>
          <p:nvPr userDrawn="1"/>
        </p:nvGrpSpPr>
        <p:grpSpPr>
          <a:xfrm>
            <a:off x="586821" y="6046069"/>
            <a:ext cx="6348439" cy="2343187"/>
            <a:chOff x="793376" y="7814595"/>
            <a:chExt cx="6091518" cy="2242122"/>
          </a:xfrm>
        </p:grpSpPr>
        <p:sp>
          <p:nvSpPr>
            <p:cNvPr id="12" name="Rektangel 11"/>
            <p:cNvSpPr/>
            <p:nvPr userDrawn="1"/>
          </p:nvSpPr>
          <p:spPr>
            <a:xfrm>
              <a:off x="793376" y="7814595"/>
              <a:ext cx="6091518" cy="22421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3" name="Rektangel 12"/>
            <p:cNvSpPr/>
            <p:nvPr userDrawn="1"/>
          </p:nvSpPr>
          <p:spPr>
            <a:xfrm>
              <a:off x="820270" y="7852608"/>
              <a:ext cx="6064624" cy="33855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sv-SE" sz="1600" b="1" dirty="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Drop in-tider:</a:t>
              </a:r>
            </a:p>
          </p:txBody>
        </p:sp>
      </p:grpSp>
      <p:grpSp>
        <p:nvGrpSpPr>
          <p:cNvPr id="14" name="Grupp 13"/>
          <p:cNvGrpSpPr/>
          <p:nvPr userDrawn="1"/>
        </p:nvGrpSpPr>
        <p:grpSpPr>
          <a:xfrm>
            <a:off x="559929" y="8604915"/>
            <a:ext cx="6375332" cy="793753"/>
            <a:chOff x="793376" y="8830300"/>
            <a:chExt cx="6091518" cy="921490"/>
          </a:xfrm>
        </p:grpSpPr>
        <p:sp>
          <p:nvSpPr>
            <p:cNvPr id="15" name="Rektangel 14"/>
            <p:cNvSpPr/>
            <p:nvPr userDrawn="1"/>
          </p:nvSpPr>
          <p:spPr>
            <a:xfrm>
              <a:off x="793376" y="8830300"/>
              <a:ext cx="6091518" cy="9214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" name="Rektangel 15"/>
            <p:cNvSpPr/>
            <p:nvPr userDrawn="1"/>
          </p:nvSpPr>
          <p:spPr>
            <a:xfrm>
              <a:off x="820270" y="8880516"/>
              <a:ext cx="6064624" cy="33855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sv-SE" sz="1600" b="1" dirty="0">
                  <a:solidFill>
                    <a:schemeClr val="tx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Plats för vaccination:</a:t>
              </a:r>
            </a:p>
          </p:txBody>
        </p:sp>
      </p:grp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A031DD43-E434-F9BB-9281-5D54089155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440" y="9559126"/>
            <a:ext cx="3015476" cy="793752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B2C6EE44-A26E-F409-EE4A-91024C46357F}"/>
              </a:ext>
            </a:extLst>
          </p:cNvPr>
          <p:cNvSpPr/>
          <p:nvPr userDrawn="1"/>
        </p:nvSpPr>
        <p:spPr>
          <a:xfrm>
            <a:off x="633980" y="5211097"/>
            <a:ext cx="5479425" cy="5078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z="1500" b="1" kern="1200" dirty="0">
                <a:solidFill>
                  <a:srgbClr val="C31A37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Läs mer om vad som gäller för dig och boka tid på: </a:t>
            </a:r>
            <a:br>
              <a:rPr lang="sv-SE" sz="1500" b="1" kern="12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sv-SE" sz="1200" b="1" kern="12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→ 1177.se/Ostergotland/vaccination-sa-</a:t>
            </a:r>
            <a:r>
              <a:rPr lang="sv-SE" sz="1200" b="1" kern="1200" dirty="0" err="1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gor</a:t>
            </a:r>
            <a:r>
              <a:rPr lang="sv-SE" sz="1200" b="1" kern="12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-du</a:t>
            </a:r>
            <a:endParaRPr lang="sv-SE" sz="1200" b="0" kern="12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A6FF919-BBFD-7A6A-C2DC-A545BF892B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517" y="5185959"/>
            <a:ext cx="576000" cy="576000"/>
          </a:xfrm>
          <a:prstGeom prst="rect">
            <a:avLst/>
          </a:prstGeom>
        </p:spPr>
      </p:pic>
      <p:grpSp>
        <p:nvGrpSpPr>
          <p:cNvPr id="19" name="xxIcon">
            <a:extLst>
              <a:ext uri="{FF2B5EF4-FFF2-40B4-BE49-F238E27FC236}">
                <a16:creationId xmlns:a16="http://schemas.microsoft.com/office/drawing/2014/main" id="{35615CD8-2EE5-5F0C-8BFB-1FFD6A1BCB1B}"/>
              </a:ext>
            </a:extLst>
          </p:cNvPr>
          <p:cNvGrpSpPr>
            <a:grpSpLocks noChangeAspect="1"/>
          </p:cNvGrpSpPr>
          <p:nvPr userDrawn="1"/>
        </p:nvGrpSpPr>
        <p:grpSpPr>
          <a:xfrm rot="5067252">
            <a:off x="5987762" y="1129683"/>
            <a:ext cx="749563" cy="890879"/>
            <a:chOff x="3676078" y="4154233"/>
            <a:chExt cx="641127" cy="762000"/>
          </a:xfrm>
          <a:noFill/>
        </p:grpSpPr>
        <p:sp>
          <p:nvSpPr>
            <p:cNvPr id="20" name="Frihandsfigur: Form 19">
              <a:extLst>
                <a:ext uri="{FF2B5EF4-FFF2-40B4-BE49-F238E27FC236}">
                  <a16:creationId xmlns:a16="http://schemas.microsoft.com/office/drawing/2014/main" id="{864BD611-A05D-DAED-1A3A-A38BB0BA0D31}"/>
                </a:ext>
              </a:extLst>
            </p:cNvPr>
            <p:cNvSpPr/>
            <p:nvPr/>
          </p:nvSpPr>
          <p:spPr>
            <a:xfrm>
              <a:off x="3829525" y="4357401"/>
              <a:ext cx="421926" cy="459550"/>
            </a:xfrm>
            <a:custGeom>
              <a:avLst/>
              <a:gdLst>
                <a:gd name="connsiteX0" fmla="*/ 246126 w 421926"/>
                <a:gd name="connsiteY0" fmla="*/ 422529 h 459550"/>
                <a:gd name="connsiteX1" fmla="*/ 384905 w 421926"/>
                <a:gd name="connsiteY1" fmla="*/ 437864 h 459550"/>
                <a:gd name="connsiteX2" fmla="*/ 400241 w 421926"/>
                <a:gd name="connsiteY2" fmla="*/ 299085 h 459550"/>
                <a:gd name="connsiteX3" fmla="*/ 398050 w 421926"/>
                <a:gd name="connsiteY3" fmla="*/ 296418 h 459550"/>
                <a:gd name="connsiteX4" fmla="*/ 151924 w 421926"/>
                <a:gd name="connsiteY4" fmla="*/ 0 h 459550"/>
                <a:gd name="connsiteX5" fmla="*/ 0 w 421926"/>
                <a:gd name="connsiteY5" fmla="*/ 126206 h 459550"/>
                <a:gd name="connsiteX6" fmla="*/ 246221 w 421926"/>
                <a:gd name="connsiteY6" fmla="*/ 422624 h 45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926" h="459550">
                  <a:moveTo>
                    <a:pt x="246126" y="422529"/>
                  </a:moveTo>
                  <a:cubicBezTo>
                    <a:pt x="280225" y="465106"/>
                    <a:pt x="342329" y="471964"/>
                    <a:pt x="384905" y="437864"/>
                  </a:cubicBezTo>
                  <a:cubicBezTo>
                    <a:pt x="427482" y="403765"/>
                    <a:pt x="434340" y="341662"/>
                    <a:pt x="400241" y="299085"/>
                  </a:cubicBezTo>
                  <a:cubicBezTo>
                    <a:pt x="399479" y="298228"/>
                    <a:pt x="398812" y="297275"/>
                    <a:pt x="398050" y="296418"/>
                  </a:cubicBezTo>
                  <a:lnTo>
                    <a:pt x="151924" y="0"/>
                  </a:lnTo>
                  <a:lnTo>
                    <a:pt x="0" y="126206"/>
                  </a:lnTo>
                  <a:lnTo>
                    <a:pt x="246221" y="422624"/>
                  </a:lnTo>
                  <a:close/>
                </a:path>
              </a:pathLst>
            </a:custGeom>
            <a:noFill/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2" name="Frihandsfigur: Form 21">
              <a:extLst>
                <a:ext uri="{FF2B5EF4-FFF2-40B4-BE49-F238E27FC236}">
                  <a16:creationId xmlns:a16="http://schemas.microsoft.com/office/drawing/2014/main" id="{C66A8654-06E6-8FEE-1772-10B3AE68591F}"/>
                </a:ext>
              </a:extLst>
            </p:cNvPr>
            <p:cNvSpPr/>
            <p:nvPr/>
          </p:nvSpPr>
          <p:spPr>
            <a:xfrm>
              <a:off x="4214716" y="4792789"/>
              <a:ext cx="102488" cy="123443"/>
            </a:xfrm>
            <a:custGeom>
              <a:avLst/>
              <a:gdLst>
                <a:gd name="connsiteX0" fmla="*/ 102489 w 102488"/>
                <a:gd name="connsiteY0" fmla="*/ 123444 h 123443"/>
                <a:gd name="connsiteX1" fmla="*/ 0 w 102488"/>
                <a:gd name="connsiteY1" fmla="*/ 0 h 12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488" h="123443">
                  <a:moveTo>
                    <a:pt x="102489" y="123444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3" name="Frihandsfigur: Form 22">
              <a:extLst>
                <a:ext uri="{FF2B5EF4-FFF2-40B4-BE49-F238E27FC236}">
                  <a16:creationId xmlns:a16="http://schemas.microsoft.com/office/drawing/2014/main" id="{9406C3DA-FF09-4178-148E-A507C3AEF102}"/>
                </a:ext>
              </a:extLst>
            </p:cNvPr>
            <p:cNvSpPr/>
            <p:nvPr/>
          </p:nvSpPr>
          <p:spPr>
            <a:xfrm>
              <a:off x="3810856" y="4299870"/>
              <a:ext cx="97917" cy="117824"/>
            </a:xfrm>
            <a:custGeom>
              <a:avLst/>
              <a:gdLst>
                <a:gd name="connsiteX0" fmla="*/ 97917 w 97917"/>
                <a:gd name="connsiteY0" fmla="*/ 117824 h 117824"/>
                <a:gd name="connsiteX1" fmla="*/ 0 w 97917"/>
                <a:gd name="connsiteY1" fmla="*/ 0 h 11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917" h="117824">
                  <a:moveTo>
                    <a:pt x="97917" y="117824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4" name="Frihandsfigur: Form 23">
              <a:extLst>
                <a:ext uri="{FF2B5EF4-FFF2-40B4-BE49-F238E27FC236}">
                  <a16:creationId xmlns:a16="http://schemas.microsoft.com/office/drawing/2014/main" id="{C64CC3B2-EF17-E3C3-91A1-A300E14BCE56}"/>
                </a:ext>
              </a:extLst>
            </p:cNvPr>
            <p:cNvSpPr/>
            <p:nvPr/>
          </p:nvSpPr>
          <p:spPr>
            <a:xfrm>
              <a:off x="3962415" y="4222560"/>
              <a:ext cx="164542" cy="145508"/>
            </a:xfrm>
            <a:custGeom>
              <a:avLst/>
              <a:gdLst>
                <a:gd name="connsiteX0" fmla="*/ 134858 w 164542"/>
                <a:gd name="connsiteY0" fmla="*/ 145509 h 145508"/>
                <a:gd name="connsiteX1" fmla="*/ 145526 w 164542"/>
                <a:gd name="connsiteY1" fmla="*/ 29685 h 145508"/>
                <a:gd name="connsiteX2" fmla="*/ 29702 w 164542"/>
                <a:gd name="connsiteY2" fmla="*/ 19017 h 145508"/>
                <a:gd name="connsiteX3" fmla="*/ 18939 w 164542"/>
                <a:gd name="connsiteY3" fmla="*/ 134841 h 145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42" h="145508">
                  <a:moveTo>
                    <a:pt x="134858" y="145509"/>
                  </a:moveTo>
                  <a:cubicBezTo>
                    <a:pt x="169814" y="116458"/>
                    <a:pt x="174577" y="64642"/>
                    <a:pt x="145526" y="29685"/>
                  </a:cubicBezTo>
                  <a:cubicBezTo>
                    <a:pt x="116474" y="-5272"/>
                    <a:pt x="64658" y="-10034"/>
                    <a:pt x="29702" y="19017"/>
                  </a:cubicBezTo>
                  <a:cubicBezTo>
                    <a:pt x="-5255" y="48068"/>
                    <a:pt x="-10018" y="99884"/>
                    <a:pt x="18939" y="134841"/>
                  </a:cubicBezTo>
                </a:path>
              </a:pathLst>
            </a:custGeom>
            <a:noFill/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5" name="Frihandsfigur: Form 24">
              <a:extLst>
                <a:ext uri="{FF2B5EF4-FFF2-40B4-BE49-F238E27FC236}">
                  <a16:creationId xmlns:a16="http://schemas.microsoft.com/office/drawing/2014/main" id="{CE4971DF-9E05-542D-5710-BE02161C76AA}"/>
                </a:ext>
              </a:extLst>
            </p:cNvPr>
            <p:cNvSpPr/>
            <p:nvPr/>
          </p:nvSpPr>
          <p:spPr>
            <a:xfrm>
              <a:off x="3683960" y="4453771"/>
              <a:ext cx="145565" cy="164543"/>
            </a:xfrm>
            <a:custGeom>
              <a:avLst/>
              <a:gdLst>
                <a:gd name="connsiteX0" fmla="*/ 134802 w 145565"/>
                <a:gd name="connsiteY0" fmla="*/ 145565 h 164543"/>
                <a:gd name="connsiteX1" fmla="*/ 18978 w 145565"/>
                <a:gd name="connsiteY1" fmla="*/ 134802 h 164543"/>
                <a:gd name="connsiteX2" fmla="*/ 29741 w 145565"/>
                <a:gd name="connsiteY2" fmla="*/ 18978 h 164543"/>
                <a:gd name="connsiteX3" fmla="*/ 145565 w 145565"/>
                <a:gd name="connsiteY3" fmla="*/ 29741 h 16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565" h="164543">
                  <a:moveTo>
                    <a:pt x="134802" y="145565"/>
                  </a:moveTo>
                  <a:cubicBezTo>
                    <a:pt x="99845" y="174617"/>
                    <a:pt x="47934" y="169759"/>
                    <a:pt x="18978" y="134802"/>
                  </a:cubicBezTo>
                  <a:cubicBezTo>
                    <a:pt x="-10073" y="99845"/>
                    <a:pt x="-5216" y="47934"/>
                    <a:pt x="29741" y="18978"/>
                  </a:cubicBezTo>
                  <a:cubicBezTo>
                    <a:pt x="64698" y="-10073"/>
                    <a:pt x="116514" y="-5215"/>
                    <a:pt x="145565" y="29741"/>
                  </a:cubicBezTo>
                </a:path>
              </a:pathLst>
            </a:custGeom>
            <a:noFill/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6" name="Frihandsfigur: Form 25">
              <a:extLst>
                <a:ext uri="{FF2B5EF4-FFF2-40B4-BE49-F238E27FC236}">
                  <a16:creationId xmlns:a16="http://schemas.microsoft.com/office/drawing/2014/main" id="{976F3C84-9BB8-574F-C4D3-EDDCABEF1988}"/>
                </a:ext>
              </a:extLst>
            </p:cNvPr>
            <p:cNvSpPr/>
            <p:nvPr/>
          </p:nvSpPr>
          <p:spPr>
            <a:xfrm>
              <a:off x="3928490" y="4476559"/>
              <a:ext cx="151923" cy="126111"/>
            </a:xfrm>
            <a:custGeom>
              <a:avLst/>
              <a:gdLst>
                <a:gd name="connsiteX0" fmla="*/ 151924 w 151923"/>
                <a:gd name="connsiteY0" fmla="*/ 0 h 126111"/>
                <a:gd name="connsiteX1" fmla="*/ 0 w 151923"/>
                <a:gd name="connsiteY1" fmla="*/ 126111 h 12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1923" h="126111">
                  <a:moveTo>
                    <a:pt x="151924" y="0"/>
                  </a:moveTo>
                  <a:lnTo>
                    <a:pt x="0" y="126111"/>
                  </a:lnTo>
                </a:path>
              </a:pathLst>
            </a:custGeom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7" name="Frihandsfigur: Form 26">
              <a:extLst>
                <a:ext uri="{FF2B5EF4-FFF2-40B4-BE49-F238E27FC236}">
                  <a16:creationId xmlns:a16="http://schemas.microsoft.com/office/drawing/2014/main" id="{4BC47537-0ED5-CA59-E73F-7D48B48DB609}"/>
                </a:ext>
              </a:extLst>
            </p:cNvPr>
            <p:cNvSpPr/>
            <p:nvPr/>
          </p:nvSpPr>
          <p:spPr>
            <a:xfrm>
              <a:off x="4105465" y="4552473"/>
              <a:ext cx="38004" cy="31527"/>
            </a:xfrm>
            <a:custGeom>
              <a:avLst/>
              <a:gdLst>
                <a:gd name="connsiteX0" fmla="*/ 38005 w 38004"/>
                <a:gd name="connsiteY0" fmla="*/ 0 h 31527"/>
                <a:gd name="connsiteX1" fmla="*/ 0 w 38004"/>
                <a:gd name="connsiteY1" fmla="*/ 31528 h 3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04" h="31527">
                  <a:moveTo>
                    <a:pt x="38005" y="0"/>
                  </a:moveTo>
                  <a:lnTo>
                    <a:pt x="0" y="31528"/>
                  </a:lnTo>
                </a:path>
              </a:pathLst>
            </a:custGeom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8" name="Frihandsfigur: Form 27">
              <a:extLst>
                <a:ext uri="{FF2B5EF4-FFF2-40B4-BE49-F238E27FC236}">
                  <a16:creationId xmlns:a16="http://schemas.microsoft.com/office/drawing/2014/main" id="{44884E18-D97F-4CE7-5DFD-89ADC5474556}"/>
                </a:ext>
              </a:extLst>
            </p:cNvPr>
            <p:cNvSpPr/>
            <p:nvPr/>
          </p:nvSpPr>
          <p:spPr>
            <a:xfrm>
              <a:off x="4168615" y="4628387"/>
              <a:ext cx="37909" cy="31527"/>
            </a:xfrm>
            <a:custGeom>
              <a:avLst/>
              <a:gdLst>
                <a:gd name="connsiteX0" fmla="*/ 37910 w 37909"/>
                <a:gd name="connsiteY0" fmla="*/ 0 h 31527"/>
                <a:gd name="connsiteX1" fmla="*/ 0 w 37909"/>
                <a:gd name="connsiteY1" fmla="*/ 31528 h 3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909" h="31527">
                  <a:moveTo>
                    <a:pt x="37910" y="0"/>
                  </a:moveTo>
                  <a:lnTo>
                    <a:pt x="0" y="31528"/>
                  </a:lnTo>
                </a:path>
              </a:pathLst>
            </a:custGeom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9" name="Frihandsfigur: Form 28">
              <a:extLst>
                <a:ext uri="{FF2B5EF4-FFF2-40B4-BE49-F238E27FC236}">
                  <a16:creationId xmlns:a16="http://schemas.microsoft.com/office/drawing/2014/main" id="{DCA0250A-2604-2BDE-DC17-B0F063EC561C}"/>
                </a:ext>
              </a:extLst>
            </p:cNvPr>
            <p:cNvSpPr/>
            <p:nvPr/>
          </p:nvSpPr>
          <p:spPr>
            <a:xfrm>
              <a:off x="3676078" y="4154233"/>
              <a:ext cx="164592" cy="164592"/>
            </a:xfrm>
            <a:custGeom>
              <a:avLst/>
              <a:gdLst>
                <a:gd name="connsiteX0" fmla="*/ 164592 w 164592"/>
                <a:gd name="connsiteY0" fmla="*/ 82296 h 164592"/>
                <a:gd name="connsiteX1" fmla="*/ 82296 w 164592"/>
                <a:gd name="connsiteY1" fmla="*/ 164592 h 164592"/>
                <a:gd name="connsiteX2" fmla="*/ 0 w 164592"/>
                <a:gd name="connsiteY2" fmla="*/ 82296 h 164592"/>
                <a:gd name="connsiteX3" fmla="*/ 82296 w 164592"/>
                <a:gd name="connsiteY3" fmla="*/ 0 h 164592"/>
                <a:gd name="connsiteX4" fmla="*/ 164592 w 164592"/>
                <a:gd name="connsiteY4" fmla="*/ 82296 h 164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592" h="164592">
                  <a:moveTo>
                    <a:pt x="164592" y="82296"/>
                  </a:moveTo>
                  <a:cubicBezTo>
                    <a:pt x="164592" y="127747"/>
                    <a:pt x="127747" y="164592"/>
                    <a:pt x="82296" y="164592"/>
                  </a:cubicBezTo>
                  <a:cubicBezTo>
                    <a:pt x="36845" y="164592"/>
                    <a:pt x="0" y="127747"/>
                    <a:pt x="0" y="82296"/>
                  </a:cubicBezTo>
                  <a:cubicBezTo>
                    <a:pt x="0" y="36845"/>
                    <a:pt x="36845" y="0"/>
                    <a:pt x="82296" y="0"/>
                  </a:cubicBezTo>
                  <a:cubicBezTo>
                    <a:pt x="127747" y="0"/>
                    <a:pt x="164592" y="36845"/>
                    <a:pt x="164592" y="82296"/>
                  </a:cubicBezTo>
                  <a:close/>
                </a:path>
              </a:pathLst>
            </a:custGeom>
            <a:noFill/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49626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0"/>
          </p:nvPr>
        </p:nvSpPr>
        <p:spPr>
          <a:xfrm>
            <a:off x="596349" y="6387549"/>
            <a:ext cx="6149008" cy="2027582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1"/>
          </p:nvPr>
        </p:nvSpPr>
        <p:spPr>
          <a:xfrm>
            <a:off x="596349" y="8998227"/>
            <a:ext cx="6149008" cy="331304"/>
          </a:xfr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8921843"/>
      </p:ext>
    </p:extLst>
  </p:cSld>
  <p:clrMapOvr>
    <a:masterClrMapping/>
  </p:clrMapOvr>
</p:sld>
</file>

<file path=ppt/theme/theme1.xml><?xml version="1.0" encoding="utf-8"?>
<a:theme xmlns:a="http://schemas.openxmlformats.org/drawingml/2006/main" name="1_Anpassad formgivn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ccination_mall till verksamheter att fylla i_A4" id="{413EAEF6-C166-4FB9-8F5F-0D6C9324E5F2}" vid="{26C43F71-0DCF-4AD1-A730-D37498B113E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Vaccination_mall till verksamheter att fylla i_A4</Template>
  <TotalTime>377</TotalTime>
  <Words>0</Words>
  <Application>Microsoft Office PowerPoint</Application>
  <PresentationFormat>Anpassad</PresentationFormat>
  <Paragraphs>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4" baseType="lpstr">
      <vt:lpstr>Arial</vt:lpstr>
      <vt:lpstr>Calibri</vt:lpstr>
      <vt:lpstr>1_Anpassad formgivning</vt:lpstr>
      <vt:lpstr>PowerPoint-presentation</vt:lpstr>
    </vt:vector>
  </TitlesOfParts>
  <Company>Region Ostergotland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Arfvelin Hanna</dc:creator>
  <cp:lastModifiedBy>Arfvelin Hanna</cp:lastModifiedBy>
  <cp:revision>15</cp:revision>
  <dcterms:created xsi:type="dcterms:W3CDTF">2025-09-18T10:03:24Z</dcterms:created>
  <dcterms:modified xsi:type="dcterms:W3CDTF">2026-10-13T08:36:25Z</dcterms:modified>
</cp:coreProperties>
</file>