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630" r:id="rId2"/>
    <p:sldId id="636" r:id="rId3"/>
    <p:sldId id="632" r:id="rId4"/>
    <p:sldId id="634" r:id="rId5"/>
    <p:sldId id="631" r:id="rId6"/>
    <p:sldId id="635" r:id="rId7"/>
  </p:sldIdLst>
  <p:sldSz cx="18000663" cy="25199975"/>
  <p:notesSz cx="6858000" cy="9144000"/>
  <p:defaultTextStyle>
    <a:defPPr>
      <a:defRPr lang="en-US"/>
    </a:defPPr>
    <a:lvl1pPr marL="0" algn="l" defTabSz="2073231" rtl="0" eaLnBrk="1" latinLnBrk="0" hangingPunct="1">
      <a:defRPr sz="4082" kern="1200">
        <a:solidFill>
          <a:schemeClr val="tx1"/>
        </a:solidFill>
        <a:latin typeface="+mn-lt"/>
        <a:ea typeface="+mn-ea"/>
        <a:cs typeface="+mn-cs"/>
      </a:defRPr>
    </a:lvl1pPr>
    <a:lvl2pPr marL="1036616" algn="l" defTabSz="2073231" rtl="0" eaLnBrk="1" latinLnBrk="0" hangingPunct="1">
      <a:defRPr sz="4082" kern="1200">
        <a:solidFill>
          <a:schemeClr val="tx1"/>
        </a:solidFill>
        <a:latin typeface="+mn-lt"/>
        <a:ea typeface="+mn-ea"/>
        <a:cs typeface="+mn-cs"/>
      </a:defRPr>
    </a:lvl2pPr>
    <a:lvl3pPr marL="2073231" algn="l" defTabSz="2073231" rtl="0" eaLnBrk="1" latinLnBrk="0" hangingPunct="1">
      <a:defRPr sz="4082" kern="1200">
        <a:solidFill>
          <a:schemeClr val="tx1"/>
        </a:solidFill>
        <a:latin typeface="+mn-lt"/>
        <a:ea typeface="+mn-ea"/>
        <a:cs typeface="+mn-cs"/>
      </a:defRPr>
    </a:lvl3pPr>
    <a:lvl4pPr marL="3109844" algn="l" defTabSz="2073231" rtl="0" eaLnBrk="1" latinLnBrk="0" hangingPunct="1">
      <a:defRPr sz="4082" kern="1200">
        <a:solidFill>
          <a:schemeClr val="tx1"/>
        </a:solidFill>
        <a:latin typeface="+mn-lt"/>
        <a:ea typeface="+mn-ea"/>
        <a:cs typeface="+mn-cs"/>
      </a:defRPr>
    </a:lvl4pPr>
    <a:lvl5pPr marL="4146460" algn="l" defTabSz="2073231" rtl="0" eaLnBrk="1" latinLnBrk="0" hangingPunct="1">
      <a:defRPr sz="4082" kern="1200">
        <a:solidFill>
          <a:schemeClr val="tx1"/>
        </a:solidFill>
        <a:latin typeface="+mn-lt"/>
        <a:ea typeface="+mn-ea"/>
        <a:cs typeface="+mn-cs"/>
      </a:defRPr>
    </a:lvl5pPr>
    <a:lvl6pPr marL="5183076" algn="l" defTabSz="2073231" rtl="0" eaLnBrk="1" latinLnBrk="0" hangingPunct="1">
      <a:defRPr sz="4082" kern="1200">
        <a:solidFill>
          <a:schemeClr val="tx1"/>
        </a:solidFill>
        <a:latin typeface="+mn-lt"/>
        <a:ea typeface="+mn-ea"/>
        <a:cs typeface="+mn-cs"/>
      </a:defRPr>
    </a:lvl6pPr>
    <a:lvl7pPr marL="6219691" algn="l" defTabSz="2073231" rtl="0" eaLnBrk="1" latinLnBrk="0" hangingPunct="1">
      <a:defRPr sz="4082" kern="1200">
        <a:solidFill>
          <a:schemeClr val="tx1"/>
        </a:solidFill>
        <a:latin typeface="+mn-lt"/>
        <a:ea typeface="+mn-ea"/>
        <a:cs typeface="+mn-cs"/>
      </a:defRPr>
    </a:lvl7pPr>
    <a:lvl8pPr marL="7256304" algn="l" defTabSz="2073231" rtl="0" eaLnBrk="1" latinLnBrk="0" hangingPunct="1">
      <a:defRPr sz="4082" kern="1200">
        <a:solidFill>
          <a:schemeClr val="tx1"/>
        </a:solidFill>
        <a:latin typeface="+mn-lt"/>
        <a:ea typeface="+mn-ea"/>
        <a:cs typeface="+mn-cs"/>
      </a:defRPr>
    </a:lvl8pPr>
    <a:lvl9pPr marL="8292922" algn="l" defTabSz="2073231" rtl="0" eaLnBrk="1" latinLnBrk="0" hangingPunct="1">
      <a:defRPr sz="408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mée Sanna" initials="BS" lastIdx="1" clrIdx="0">
    <p:extLst>
      <p:ext uri="{19B8F6BF-5375-455C-9EA6-DF929625EA0E}">
        <p15:presenceInfo xmlns:p15="http://schemas.microsoft.com/office/powerpoint/2012/main" userId="S::Sanna.Bromee@regionostergotland.se::078fac23-2170-47f7-935d-138322abbe5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4E21"/>
    <a:srgbClr val="285D5D"/>
    <a:srgbClr val="CCE8DA"/>
    <a:srgbClr val="DAEEE4"/>
    <a:srgbClr val="152B52"/>
    <a:srgbClr val="F0FFDA"/>
    <a:srgbClr val="5D9996"/>
    <a:srgbClr val="CDE4F4"/>
    <a:srgbClr val="DA7034"/>
    <a:srgbClr val="E6E5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77" autoAdjust="0"/>
    <p:restoredTop sz="93223" autoAdjust="0"/>
  </p:normalViewPr>
  <p:slideViewPr>
    <p:cSldViewPr snapToGrid="0">
      <p:cViewPr varScale="1">
        <p:scale>
          <a:sx n="26" d="100"/>
          <a:sy n="26" d="100"/>
        </p:scale>
        <p:origin x="2934" y="162"/>
      </p:cViewPr>
      <p:guideLst/>
    </p:cSldViewPr>
  </p:slideViewPr>
  <p:notesTextViewPr>
    <p:cViewPr>
      <p:scale>
        <a:sx n="3" d="2"/>
        <a:sy n="3" d="2"/>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2C847F-84E3-42AF-A07E-A8329D91AC85}" type="datetimeFigureOut">
              <a:rPr lang="sv-SE" smtClean="0"/>
              <a:t>2026-02-10</a:t>
            </a:fld>
            <a:endParaRPr lang="sv-SE"/>
          </a:p>
        </p:txBody>
      </p:sp>
      <p:sp>
        <p:nvSpPr>
          <p:cNvPr id="4" name="Platshållare för bildobjekt 3"/>
          <p:cNvSpPr>
            <a:spLocks noGrp="1" noRot="1" noChangeAspect="1"/>
          </p:cNvSpPr>
          <p:nvPr>
            <p:ph type="sldImg" idx="2"/>
          </p:nvPr>
        </p:nvSpPr>
        <p:spPr>
          <a:xfrm>
            <a:off x="2327275" y="1143000"/>
            <a:ext cx="220345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A786AA-019F-4545-89D2-9D10920C72F7}" type="slidenum">
              <a:rPr lang="sv-SE" smtClean="0"/>
              <a:t>‹#›</a:t>
            </a:fld>
            <a:endParaRPr lang="sv-SE"/>
          </a:p>
        </p:txBody>
      </p:sp>
    </p:spTree>
    <p:extLst>
      <p:ext uri="{BB962C8B-B14F-4D97-AF65-F5344CB8AC3E}">
        <p14:creationId xmlns:p14="http://schemas.microsoft.com/office/powerpoint/2010/main" val="4106308416"/>
      </p:ext>
    </p:extLst>
  </p:cSld>
  <p:clrMap bg1="lt1" tx1="dk1" bg2="lt2" tx2="dk2" accent1="accent1" accent2="accent2" accent3="accent3" accent4="accent4" accent5="accent5" accent6="accent6" hlink="hlink" folHlink="folHlink"/>
  <p:notesStyle>
    <a:lvl1pPr marL="0" algn="l" defTabSz="2073231" rtl="0" eaLnBrk="1" latinLnBrk="0" hangingPunct="1">
      <a:defRPr sz="2721" kern="1200">
        <a:solidFill>
          <a:schemeClr val="tx1"/>
        </a:solidFill>
        <a:latin typeface="+mn-lt"/>
        <a:ea typeface="+mn-ea"/>
        <a:cs typeface="+mn-cs"/>
      </a:defRPr>
    </a:lvl1pPr>
    <a:lvl2pPr marL="1036616" algn="l" defTabSz="2073231" rtl="0" eaLnBrk="1" latinLnBrk="0" hangingPunct="1">
      <a:defRPr sz="2721" kern="1200">
        <a:solidFill>
          <a:schemeClr val="tx1"/>
        </a:solidFill>
        <a:latin typeface="+mn-lt"/>
        <a:ea typeface="+mn-ea"/>
        <a:cs typeface="+mn-cs"/>
      </a:defRPr>
    </a:lvl2pPr>
    <a:lvl3pPr marL="2073231" algn="l" defTabSz="2073231" rtl="0" eaLnBrk="1" latinLnBrk="0" hangingPunct="1">
      <a:defRPr sz="2721" kern="1200">
        <a:solidFill>
          <a:schemeClr val="tx1"/>
        </a:solidFill>
        <a:latin typeface="+mn-lt"/>
        <a:ea typeface="+mn-ea"/>
        <a:cs typeface="+mn-cs"/>
      </a:defRPr>
    </a:lvl3pPr>
    <a:lvl4pPr marL="3109844" algn="l" defTabSz="2073231" rtl="0" eaLnBrk="1" latinLnBrk="0" hangingPunct="1">
      <a:defRPr sz="2721" kern="1200">
        <a:solidFill>
          <a:schemeClr val="tx1"/>
        </a:solidFill>
        <a:latin typeface="+mn-lt"/>
        <a:ea typeface="+mn-ea"/>
        <a:cs typeface="+mn-cs"/>
      </a:defRPr>
    </a:lvl4pPr>
    <a:lvl5pPr marL="4146460" algn="l" defTabSz="2073231" rtl="0" eaLnBrk="1" latinLnBrk="0" hangingPunct="1">
      <a:defRPr sz="2721" kern="1200">
        <a:solidFill>
          <a:schemeClr val="tx1"/>
        </a:solidFill>
        <a:latin typeface="+mn-lt"/>
        <a:ea typeface="+mn-ea"/>
        <a:cs typeface="+mn-cs"/>
      </a:defRPr>
    </a:lvl5pPr>
    <a:lvl6pPr marL="5183076" algn="l" defTabSz="2073231" rtl="0" eaLnBrk="1" latinLnBrk="0" hangingPunct="1">
      <a:defRPr sz="2721" kern="1200">
        <a:solidFill>
          <a:schemeClr val="tx1"/>
        </a:solidFill>
        <a:latin typeface="+mn-lt"/>
        <a:ea typeface="+mn-ea"/>
        <a:cs typeface="+mn-cs"/>
      </a:defRPr>
    </a:lvl6pPr>
    <a:lvl7pPr marL="6219691" algn="l" defTabSz="2073231" rtl="0" eaLnBrk="1" latinLnBrk="0" hangingPunct="1">
      <a:defRPr sz="2721" kern="1200">
        <a:solidFill>
          <a:schemeClr val="tx1"/>
        </a:solidFill>
        <a:latin typeface="+mn-lt"/>
        <a:ea typeface="+mn-ea"/>
        <a:cs typeface="+mn-cs"/>
      </a:defRPr>
    </a:lvl7pPr>
    <a:lvl8pPr marL="7256304" algn="l" defTabSz="2073231" rtl="0" eaLnBrk="1" latinLnBrk="0" hangingPunct="1">
      <a:defRPr sz="2721" kern="1200">
        <a:solidFill>
          <a:schemeClr val="tx1"/>
        </a:solidFill>
        <a:latin typeface="+mn-lt"/>
        <a:ea typeface="+mn-ea"/>
        <a:cs typeface="+mn-cs"/>
      </a:defRPr>
    </a:lvl8pPr>
    <a:lvl9pPr marL="8292922" algn="l" defTabSz="2073231" rtl="0" eaLnBrk="1" latinLnBrk="0" hangingPunct="1">
      <a:defRPr sz="272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7427E91-5AB5-49BF-830C-A19C6A5AD02B}"/>
              </a:ext>
            </a:extLst>
          </p:cNvPr>
          <p:cNvSpPr>
            <a:spLocks noGrp="1"/>
          </p:cNvSpPr>
          <p:nvPr>
            <p:ph type="title"/>
          </p:nvPr>
        </p:nvSpPr>
        <p:spPr>
          <a:xfrm>
            <a:off x="1547812" y="1600200"/>
            <a:ext cx="14905038" cy="1883593"/>
          </a:xfrm>
          <a:prstGeom prst="rect">
            <a:avLst/>
          </a:prstGeom>
        </p:spPr>
        <p:txBody>
          <a:bodyPr lIns="0" tIns="0" rIns="0" bIns="0">
            <a:spAutoFit/>
          </a:bodyPr>
          <a:lstStyle>
            <a:lvl1pPr>
              <a:defRPr sz="7200"/>
            </a:lvl1pPr>
          </a:lstStyle>
          <a:p>
            <a:r>
              <a:rPr lang="sv-SE" dirty="0"/>
              <a:t>Klicka här för att ändra mall för rubrikformat</a:t>
            </a:r>
          </a:p>
        </p:txBody>
      </p:sp>
      <p:sp>
        <p:nvSpPr>
          <p:cNvPr id="5" name="Platshållare för innehåll 4">
            <a:extLst>
              <a:ext uri="{FF2B5EF4-FFF2-40B4-BE49-F238E27FC236}">
                <a16:creationId xmlns:a16="http://schemas.microsoft.com/office/drawing/2014/main" id="{B15977CA-24A3-46EE-8707-F28C7E188338}"/>
              </a:ext>
            </a:extLst>
          </p:cNvPr>
          <p:cNvSpPr>
            <a:spLocks noGrp="1"/>
          </p:cNvSpPr>
          <p:nvPr>
            <p:ph sz="quarter" idx="13"/>
          </p:nvPr>
        </p:nvSpPr>
        <p:spPr>
          <a:xfrm>
            <a:off x="1547812" y="4008836"/>
            <a:ext cx="14905038" cy="2126194"/>
          </a:xfrm>
          <a:prstGeom prst="rect">
            <a:avLst/>
          </a:prstGeom>
        </p:spPr>
        <p:txBody>
          <a:bodyPr lIns="0" tIns="0" rIns="0" bIns="0">
            <a:noAutofit/>
          </a:bodyPr>
          <a:lstStyle>
            <a:lvl1pPr marL="0" indent="0">
              <a:buFont typeface="Arial" panose="020B0604020202020204" pitchFamily="34" charset="0"/>
              <a:buNone/>
              <a:defRPr sz="3600">
                <a:latin typeface="Roboto Light" panose="02000000000000000000" pitchFamily="2" charset="0"/>
                <a:ea typeface="Roboto Light" panose="02000000000000000000" pitchFamily="2" charset="0"/>
              </a:defRPr>
            </a:lvl1pPr>
            <a:lvl2pPr marL="396099" indent="0">
              <a:buFont typeface="Arial" panose="020B0604020202020204" pitchFamily="34" charset="0"/>
              <a:buNone/>
              <a:defRPr sz="1800"/>
            </a:lvl2pPr>
            <a:lvl3pPr marL="794543" indent="0">
              <a:buFont typeface="Arial" panose="020B0604020202020204" pitchFamily="34" charset="0"/>
              <a:buNone/>
              <a:defRPr sz="1800"/>
            </a:lvl3pPr>
            <a:lvl4pPr marL="1192986" indent="0">
              <a:buFont typeface="Arial" panose="020B0604020202020204" pitchFamily="34" charset="0"/>
              <a:buNone/>
              <a:defRPr sz="1800"/>
            </a:lvl4pPr>
            <a:lvl5pPr marL="1591430" indent="0">
              <a:buFont typeface="Arial" panose="020B0604020202020204" pitchFamily="34" charset="0"/>
              <a:buNone/>
              <a:defRPr sz="1800"/>
            </a:lvl5pPr>
          </a:lstStyle>
          <a:p>
            <a:pPr lvl="0"/>
            <a:endParaRPr lang="sv-SE"/>
          </a:p>
        </p:txBody>
      </p:sp>
    </p:spTree>
    <p:extLst>
      <p:ext uri="{BB962C8B-B14F-4D97-AF65-F5344CB8AC3E}">
        <p14:creationId xmlns:p14="http://schemas.microsoft.com/office/powerpoint/2010/main" val="3154565849"/>
      </p:ext>
    </p:extLst>
  </p:cSld>
  <p:clrMapOvr>
    <a:masterClrMapping/>
  </p:clrMapOvr>
  <p:hf hdr="0" ftr="0" dt="0"/>
  <p:extLst>
    <p:ext uri="{DCECCB84-F9BA-43D5-87BE-67443E8EF086}">
      <p15:sldGuideLst xmlns:p15="http://schemas.microsoft.com/office/powerpoint/2012/main">
        <p15:guide id="1" pos="10364" userDrawn="1">
          <p15:clr>
            <a:srgbClr val="FBAE40"/>
          </p15:clr>
        </p15:guide>
        <p15:guide id="3" pos="975" userDrawn="1">
          <p15:clr>
            <a:srgbClr val="FBAE40"/>
          </p15:clr>
        </p15:guide>
        <p15:guide id="4" orient="horz" pos="15371" userDrawn="1">
          <p15:clr>
            <a:srgbClr val="FBAE40"/>
          </p15:clr>
        </p15:guide>
        <p15:guide id="5" pos="5397" userDrawn="1">
          <p15:clr>
            <a:srgbClr val="FBAE40"/>
          </p15:clr>
        </p15:guide>
        <p15:guide id="6" pos="594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1a">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5352AE98-E0EF-5CB6-564E-AB206CE5ECEE}"/>
              </a:ext>
            </a:extLst>
          </p:cNvPr>
          <p:cNvSpPr/>
          <p:nvPr userDrawn="1"/>
        </p:nvSpPr>
        <p:spPr>
          <a:xfrm>
            <a:off x="216331" y="22857782"/>
            <a:ext cx="17568000" cy="2126194"/>
          </a:xfrm>
          <a:prstGeom prst="rect">
            <a:avLst/>
          </a:prstGeom>
          <a:solidFill>
            <a:srgbClr val="152B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sv-SE" dirty="0" err="1"/>
          </a:p>
        </p:txBody>
      </p:sp>
      <p:sp>
        <p:nvSpPr>
          <p:cNvPr id="2" name="Rubrik 1">
            <a:extLst>
              <a:ext uri="{FF2B5EF4-FFF2-40B4-BE49-F238E27FC236}">
                <a16:creationId xmlns:a16="http://schemas.microsoft.com/office/drawing/2014/main" id="{37427E91-5AB5-49BF-830C-A19C6A5AD02B}"/>
              </a:ext>
            </a:extLst>
          </p:cNvPr>
          <p:cNvSpPr>
            <a:spLocks noGrp="1"/>
          </p:cNvSpPr>
          <p:nvPr>
            <p:ph type="title"/>
          </p:nvPr>
        </p:nvSpPr>
        <p:spPr>
          <a:xfrm>
            <a:off x="1547812" y="1600200"/>
            <a:ext cx="14905038" cy="1883593"/>
          </a:xfrm>
          <a:prstGeom prst="rect">
            <a:avLst/>
          </a:prstGeom>
        </p:spPr>
        <p:txBody>
          <a:bodyPr lIns="0" tIns="0" rIns="0" bIns="0">
            <a:spAutoFit/>
          </a:bodyPr>
          <a:lstStyle>
            <a:lvl1pPr>
              <a:defRPr sz="7200"/>
            </a:lvl1pPr>
          </a:lstStyle>
          <a:p>
            <a:r>
              <a:rPr lang="sv-SE" dirty="0"/>
              <a:t>Klicka här för att ändra mall för rubrikformat</a:t>
            </a:r>
          </a:p>
        </p:txBody>
      </p:sp>
      <p:sp>
        <p:nvSpPr>
          <p:cNvPr id="5" name="Platshållare för innehåll 4">
            <a:extLst>
              <a:ext uri="{FF2B5EF4-FFF2-40B4-BE49-F238E27FC236}">
                <a16:creationId xmlns:a16="http://schemas.microsoft.com/office/drawing/2014/main" id="{B15977CA-24A3-46EE-8707-F28C7E188338}"/>
              </a:ext>
            </a:extLst>
          </p:cNvPr>
          <p:cNvSpPr>
            <a:spLocks noGrp="1"/>
          </p:cNvSpPr>
          <p:nvPr>
            <p:ph sz="quarter" idx="13" hasCustomPrompt="1"/>
          </p:nvPr>
        </p:nvSpPr>
        <p:spPr>
          <a:xfrm>
            <a:off x="1547812" y="3768206"/>
            <a:ext cx="14905038" cy="2126194"/>
          </a:xfrm>
          <a:prstGeom prst="rect">
            <a:avLst/>
          </a:prstGeom>
        </p:spPr>
        <p:txBody>
          <a:bodyPr lIns="0" tIns="0" rIns="0" bIns="0">
            <a:noAutofit/>
          </a:bodyPr>
          <a:lstStyle>
            <a:lvl1pPr marL="0" indent="0">
              <a:buFont typeface="Arial" panose="020B0604020202020204" pitchFamily="34" charset="0"/>
              <a:buNone/>
              <a:defRPr sz="3600">
                <a:latin typeface="Roboto Light" panose="02000000000000000000" pitchFamily="2" charset="0"/>
                <a:ea typeface="Roboto Light" panose="02000000000000000000" pitchFamily="2" charset="0"/>
              </a:defRPr>
            </a:lvl1pPr>
            <a:lvl2pPr marL="396099" indent="0">
              <a:buFont typeface="Arial" panose="020B0604020202020204" pitchFamily="34" charset="0"/>
              <a:buNone/>
              <a:defRPr sz="1800"/>
            </a:lvl2pPr>
            <a:lvl3pPr marL="794543" indent="0">
              <a:buFont typeface="Arial" panose="020B0604020202020204" pitchFamily="34" charset="0"/>
              <a:buNone/>
              <a:defRPr sz="1800"/>
            </a:lvl3pPr>
            <a:lvl4pPr marL="1192986" indent="0">
              <a:buFont typeface="Arial" panose="020B0604020202020204" pitchFamily="34" charset="0"/>
              <a:buNone/>
              <a:defRPr sz="1800"/>
            </a:lvl4pPr>
            <a:lvl5pPr marL="1591430" indent="0">
              <a:buFont typeface="Arial" panose="020B0604020202020204" pitchFamily="34" charset="0"/>
              <a:buNone/>
              <a:defRPr sz="1800"/>
            </a:lvl5pPr>
          </a:lstStyle>
          <a:p>
            <a:pPr lvl="0"/>
            <a:r>
              <a:rPr lang="sv-SE"/>
              <a:t>Inledning</a:t>
            </a:r>
          </a:p>
        </p:txBody>
      </p:sp>
      <p:pic>
        <p:nvPicPr>
          <p:cNvPr id="8" name="Bildobjekt 7">
            <a:extLst>
              <a:ext uri="{FF2B5EF4-FFF2-40B4-BE49-F238E27FC236}">
                <a16:creationId xmlns:a16="http://schemas.microsoft.com/office/drawing/2014/main" id="{84C2DD3B-C44A-6C98-1677-B0B9182E77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184331" y="23441183"/>
            <a:ext cx="3600000" cy="959391"/>
          </a:xfrm>
          <a:prstGeom prst="rect">
            <a:avLst/>
          </a:prstGeom>
        </p:spPr>
      </p:pic>
      <p:sp>
        <p:nvSpPr>
          <p:cNvPr id="11" name="textruta 10">
            <a:extLst>
              <a:ext uri="{FF2B5EF4-FFF2-40B4-BE49-F238E27FC236}">
                <a16:creationId xmlns:a16="http://schemas.microsoft.com/office/drawing/2014/main" id="{0516510F-17BA-EE1E-CEC6-5037ACB4E7E0}"/>
              </a:ext>
            </a:extLst>
          </p:cNvPr>
          <p:cNvSpPr txBox="1"/>
          <p:nvPr userDrawn="1"/>
        </p:nvSpPr>
        <p:spPr>
          <a:xfrm>
            <a:off x="872722" y="24196254"/>
            <a:ext cx="4267200" cy="246221"/>
          </a:xfrm>
          <a:prstGeom prst="rect">
            <a:avLst/>
          </a:prstGeom>
          <a:noFill/>
        </p:spPr>
        <p:txBody>
          <a:bodyPr wrap="square" lIns="0" tIns="0" rIns="0" bIns="0" rtlCol="0">
            <a:spAutoFit/>
          </a:bodyPr>
          <a:lstStyle/>
          <a:p>
            <a:pPr algn="l"/>
            <a:r>
              <a:rPr lang="sv-SE" sz="1600">
                <a:solidFill>
                  <a:schemeClr val="bg1"/>
                </a:solidFill>
                <a:latin typeface="Roboto" panose="02000000000000000000" pitchFamily="2" charset="0"/>
                <a:ea typeface="Roboto" panose="02000000000000000000" pitchFamily="2" charset="0"/>
              </a:rPr>
              <a:t>regionostergotland.se</a:t>
            </a:r>
          </a:p>
        </p:txBody>
      </p:sp>
      <p:sp>
        <p:nvSpPr>
          <p:cNvPr id="14" name="Platshållare för text 13">
            <a:extLst>
              <a:ext uri="{FF2B5EF4-FFF2-40B4-BE49-F238E27FC236}">
                <a16:creationId xmlns:a16="http://schemas.microsoft.com/office/drawing/2014/main" id="{1733C202-46A6-791A-5D54-18ED415B122F}"/>
              </a:ext>
            </a:extLst>
          </p:cNvPr>
          <p:cNvSpPr>
            <a:spLocks noGrp="1"/>
          </p:cNvSpPr>
          <p:nvPr>
            <p:ph type="body" sz="quarter" idx="14"/>
          </p:nvPr>
        </p:nvSpPr>
        <p:spPr>
          <a:xfrm>
            <a:off x="1547813" y="6738189"/>
            <a:ext cx="6984518" cy="8589963"/>
          </a:xfrm>
          <a:prstGeom prst="rect">
            <a:avLst/>
          </a:prstGeom>
        </p:spPr>
        <p:txBody>
          <a:bodyPr lIns="0" tIns="0" rIns="0" bIns="0"/>
          <a:lstStyle>
            <a:lvl1pPr marL="0" indent="0">
              <a:buNone/>
              <a:defRPr sz="2400"/>
            </a:lvl1pPr>
            <a:lvl2pPr marL="396099" indent="0">
              <a:buNone/>
              <a:defRPr sz="2400"/>
            </a:lvl2pPr>
            <a:lvl3pPr marL="794543" indent="0">
              <a:buNone/>
              <a:defRPr sz="2400"/>
            </a:lvl3pPr>
            <a:lvl4pPr marL="1192986" indent="0">
              <a:buNone/>
              <a:defRPr sz="2400"/>
            </a:lvl4pPr>
            <a:lvl5pPr marL="1591430" indent="0">
              <a:buNone/>
              <a:defRPr sz="2400"/>
            </a:lvl5pPr>
          </a:lstStyle>
          <a:p>
            <a:pPr lvl="0"/>
            <a:r>
              <a:rPr lang="sv-SE"/>
              <a:t>Klicka här för att ändra format på bakgrundstexten</a:t>
            </a:r>
          </a:p>
        </p:txBody>
      </p:sp>
      <p:sp>
        <p:nvSpPr>
          <p:cNvPr id="16" name="Platshållare för text 13">
            <a:extLst>
              <a:ext uri="{FF2B5EF4-FFF2-40B4-BE49-F238E27FC236}">
                <a16:creationId xmlns:a16="http://schemas.microsoft.com/office/drawing/2014/main" id="{B02F548D-BEB8-6C72-D27A-A680A89C8A82}"/>
              </a:ext>
            </a:extLst>
          </p:cNvPr>
          <p:cNvSpPr>
            <a:spLocks noGrp="1"/>
          </p:cNvSpPr>
          <p:nvPr>
            <p:ph type="body" sz="quarter" idx="15"/>
          </p:nvPr>
        </p:nvSpPr>
        <p:spPr>
          <a:xfrm>
            <a:off x="9468332" y="13201957"/>
            <a:ext cx="6984518" cy="2126195"/>
          </a:xfrm>
          <a:prstGeom prst="rect">
            <a:avLst/>
          </a:prstGeom>
        </p:spPr>
        <p:txBody>
          <a:bodyPr lIns="0" tIns="0" rIns="0" bIns="0"/>
          <a:lstStyle>
            <a:lvl1pPr marL="0" indent="0">
              <a:buNone/>
              <a:defRPr sz="1800"/>
            </a:lvl1pPr>
            <a:lvl2pPr marL="396099" indent="0">
              <a:buNone/>
              <a:defRPr sz="2400"/>
            </a:lvl2pPr>
            <a:lvl3pPr marL="794543" indent="0">
              <a:buNone/>
              <a:defRPr sz="2400"/>
            </a:lvl3pPr>
            <a:lvl4pPr marL="1192986" indent="0">
              <a:buNone/>
              <a:defRPr sz="2400"/>
            </a:lvl4pPr>
            <a:lvl5pPr marL="1591430" indent="0">
              <a:buNone/>
              <a:defRPr sz="2400"/>
            </a:lvl5pPr>
          </a:lstStyle>
          <a:p>
            <a:pPr lvl="0"/>
            <a:r>
              <a:rPr lang="sv-SE"/>
              <a:t>Klicka här för att ändra format på bakgrundstexten</a:t>
            </a:r>
          </a:p>
        </p:txBody>
      </p:sp>
      <p:sp>
        <p:nvSpPr>
          <p:cNvPr id="18" name="Platshållare för bild 17">
            <a:extLst>
              <a:ext uri="{FF2B5EF4-FFF2-40B4-BE49-F238E27FC236}">
                <a16:creationId xmlns:a16="http://schemas.microsoft.com/office/drawing/2014/main" id="{49FDC250-4F6B-4034-0280-79EAA430925D}"/>
              </a:ext>
            </a:extLst>
          </p:cNvPr>
          <p:cNvSpPr>
            <a:spLocks noGrp="1"/>
          </p:cNvSpPr>
          <p:nvPr>
            <p:ph type="pic" sz="quarter" idx="16"/>
          </p:nvPr>
        </p:nvSpPr>
        <p:spPr>
          <a:xfrm>
            <a:off x="9467850" y="6738189"/>
            <a:ext cx="6985000" cy="6328527"/>
          </a:xfrm>
          <a:prstGeom prst="rect">
            <a:avLst/>
          </a:prstGeom>
          <a:solidFill>
            <a:schemeClr val="accent1">
              <a:lumMod val="10000"/>
              <a:lumOff val="90000"/>
            </a:schemeClr>
          </a:solidFill>
        </p:spPr>
        <p:txBody>
          <a:bodyPr/>
          <a:lstStyle/>
          <a:p>
            <a:endParaRPr lang="sv-SE"/>
          </a:p>
        </p:txBody>
      </p:sp>
      <p:sp>
        <p:nvSpPr>
          <p:cNvPr id="19" name="Platshållare för innehåll 37">
            <a:extLst>
              <a:ext uri="{FF2B5EF4-FFF2-40B4-BE49-F238E27FC236}">
                <a16:creationId xmlns:a16="http://schemas.microsoft.com/office/drawing/2014/main" id="{9B9EB503-BF37-B1B6-7832-CDE79597CDF2}"/>
              </a:ext>
            </a:extLst>
          </p:cNvPr>
          <p:cNvSpPr>
            <a:spLocks noGrp="1"/>
          </p:cNvSpPr>
          <p:nvPr>
            <p:ph sz="quarter" idx="21"/>
          </p:nvPr>
        </p:nvSpPr>
        <p:spPr>
          <a:xfrm>
            <a:off x="11839565"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
        <p:nvSpPr>
          <p:cNvPr id="20" name="Platshållare för innehåll 37">
            <a:extLst>
              <a:ext uri="{FF2B5EF4-FFF2-40B4-BE49-F238E27FC236}">
                <a16:creationId xmlns:a16="http://schemas.microsoft.com/office/drawing/2014/main" id="{5D01FFA0-0A54-1090-BB88-24953FB31CA8}"/>
              </a:ext>
            </a:extLst>
          </p:cNvPr>
          <p:cNvSpPr>
            <a:spLocks noGrp="1"/>
          </p:cNvSpPr>
          <p:nvPr>
            <p:ph sz="quarter" idx="22"/>
          </p:nvPr>
        </p:nvSpPr>
        <p:spPr>
          <a:xfrm>
            <a:off x="6758763"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
        <p:nvSpPr>
          <p:cNvPr id="21" name="Platshållare för innehåll 37">
            <a:extLst>
              <a:ext uri="{FF2B5EF4-FFF2-40B4-BE49-F238E27FC236}">
                <a16:creationId xmlns:a16="http://schemas.microsoft.com/office/drawing/2014/main" id="{B247EC4D-9657-7ED9-CC61-F2B7BF3AF70A}"/>
              </a:ext>
            </a:extLst>
          </p:cNvPr>
          <p:cNvSpPr>
            <a:spLocks noGrp="1"/>
          </p:cNvSpPr>
          <p:nvPr>
            <p:ph sz="quarter" idx="23"/>
          </p:nvPr>
        </p:nvSpPr>
        <p:spPr>
          <a:xfrm>
            <a:off x="1678441"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Tree>
    <p:extLst>
      <p:ext uri="{BB962C8B-B14F-4D97-AF65-F5344CB8AC3E}">
        <p14:creationId xmlns:p14="http://schemas.microsoft.com/office/powerpoint/2010/main" val="328364271"/>
      </p:ext>
    </p:extLst>
  </p:cSld>
  <p:clrMapOvr>
    <a:masterClrMapping/>
  </p:clrMapOvr>
  <p:hf hdr="0" ftr="0" dt="0"/>
  <p:extLst>
    <p:ext uri="{DCECCB84-F9BA-43D5-87BE-67443E8EF086}">
      <p15:sldGuideLst xmlns:p15="http://schemas.microsoft.com/office/powerpoint/2012/main">
        <p15:guide id="1" pos="10364" userDrawn="1">
          <p15:clr>
            <a:srgbClr val="FBAE40"/>
          </p15:clr>
        </p15:guide>
        <p15:guide id="3" pos="975" userDrawn="1">
          <p15:clr>
            <a:srgbClr val="FBAE40"/>
          </p15:clr>
        </p15:guide>
        <p15:guide id="4" orient="horz" pos="15371" userDrawn="1">
          <p15:clr>
            <a:srgbClr val="FBAE40"/>
          </p15:clr>
        </p15:guide>
        <p15:guide id="5" pos="5397" userDrawn="1">
          <p15:clr>
            <a:srgbClr val="FBAE40"/>
          </p15:clr>
        </p15:guide>
        <p15:guide id="6" pos="594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1b">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5352AE98-E0EF-5CB6-564E-AB206CE5ECEE}"/>
              </a:ext>
            </a:extLst>
          </p:cNvPr>
          <p:cNvSpPr/>
          <p:nvPr userDrawn="1"/>
        </p:nvSpPr>
        <p:spPr>
          <a:xfrm>
            <a:off x="216331" y="22857782"/>
            <a:ext cx="17568000" cy="2126194"/>
          </a:xfrm>
          <a:prstGeom prst="rect">
            <a:avLst/>
          </a:prstGeom>
          <a:solidFill>
            <a:srgbClr val="152B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sv-SE" dirty="0" err="1"/>
          </a:p>
        </p:txBody>
      </p:sp>
      <p:sp>
        <p:nvSpPr>
          <p:cNvPr id="2" name="Rubrik 1">
            <a:extLst>
              <a:ext uri="{FF2B5EF4-FFF2-40B4-BE49-F238E27FC236}">
                <a16:creationId xmlns:a16="http://schemas.microsoft.com/office/drawing/2014/main" id="{37427E91-5AB5-49BF-830C-A19C6A5AD02B}"/>
              </a:ext>
            </a:extLst>
          </p:cNvPr>
          <p:cNvSpPr>
            <a:spLocks noGrp="1"/>
          </p:cNvSpPr>
          <p:nvPr>
            <p:ph type="title"/>
          </p:nvPr>
        </p:nvSpPr>
        <p:spPr>
          <a:xfrm>
            <a:off x="1547812" y="1600200"/>
            <a:ext cx="14905038" cy="1883593"/>
          </a:xfrm>
          <a:prstGeom prst="rect">
            <a:avLst/>
          </a:prstGeom>
        </p:spPr>
        <p:txBody>
          <a:bodyPr lIns="0" tIns="0" rIns="0" bIns="0">
            <a:spAutoFit/>
          </a:bodyPr>
          <a:lstStyle>
            <a:lvl1pPr>
              <a:defRPr sz="7200"/>
            </a:lvl1pPr>
          </a:lstStyle>
          <a:p>
            <a:r>
              <a:rPr lang="sv-SE" dirty="0"/>
              <a:t>Klicka här för att ändra mall för rubrikformat</a:t>
            </a:r>
          </a:p>
        </p:txBody>
      </p:sp>
      <p:pic>
        <p:nvPicPr>
          <p:cNvPr id="8" name="Bildobjekt 7">
            <a:extLst>
              <a:ext uri="{FF2B5EF4-FFF2-40B4-BE49-F238E27FC236}">
                <a16:creationId xmlns:a16="http://schemas.microsoft.com/office/drawing/2014/main" id="{84C2DD3B-C44A-6C98-1677-B0B9182E77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184331" y="23441183"/>
            <a:ext cx="3600000" cy="959391"/>
          </a:xfrm>
          <a:prstGeom prst="rect">
            <a:avLst/>
          </a:prstGeom>
        </p:spPr>
      </p:pic>
      <p:sp>
        <p:nvSpPr>
          <p:cNvPr id="4" name="Platshållare för text 3">
            <a:extLst>
              <a:ext uri="{FF2B5EF4-FFF2-40B4-BE49-F238E27FC236}">
                <a16:creationId xmlns:a16="http://schemas.microsoft.com/office/drawing/2014/main" id="{D75ECDBC-AB1B-C70F-5300-D804D4AA5E97}"/>
              </a:ext>
            </a:extLst>
          </p:cNvPr>
          <p:cNvSpPr>
            <a:spLocks noGrp="1"/>
          </p:cNvSpPr>
          <p:nvPr>
            <p:ph type="body" sz="quarter" idx="14" hasCustomPrompt="1"/>
          </p:nvPr>
        </p:nvSpPr>
        <p:spPr>
          <a:xfrm>
            <a:off x="216331" y="22857782"/>
            <a:ext cx="5040000" cy="2126194"/>
          </a:xfrm>
          <a:prstGeom prst="rect">
            <a:avLst/>
          </a:prstGeom>
        </p:spPr>
        <p:txBody>
          <a:bodyPr lIns="648000" tIns="0" rIns="0" bIns="0" anchor="ctr" anchorCtr="0"/>
          <a:lstStyle>
            <a:lvl1pPr marL="0" indent="0">
              <a:lnSpc>
                <a:spcPct val="100000"/>
              </a:lnSpc>
              <a:spcBef>
                <a:spcPts val="0"/>
              </a:spcBef>
              <a:spcAft>
                <a:spcPts val="800"/>
              </a:spcAft>
              <a:buNone/>
              <a:defRPr sz="1400">
                <a:solidFill>
                  <a:schemeClr val="bg1"/>
                </a:solidFill>
                <a:latin typeface="Roboto" panose="02000000000000000000" pitchFamily="2" charset="0"/>
                <a:ea typeface="Roboto" panose="02000000000000000000" pitchFamily="2" charset="0"/>
              </a:defRPr>
            </a:lvl1pPr>
            <a:lvl2pPr marL="396099" indent="0">
              <a:buNone/>
              <a:defRPr sz="1400">
                <a:solidFill>
                  <a:schemeClr val="bg1"/>
                </a:solidFill>
                <a:latin typeface="Roboto" panose="02000000000000000000" pitchFamily="2" charset="0"/>
                <a:ea typeface="Roboto" panose="02000000000000000000" pitchFamily="2" charset="0"/>
              </a:defRPr>
            </a:lvl2pPr>
            <a:lvl3pPr marL="794543" indent="0">
              <a:buNone/>
              <a:defRPr sz="1400">
                <a:solidFill>
                  <a:schemeClr val="bg1"/>
                </a:solidFill>
                <a:latin typeface="Roboto" panose="02000000000000000000" pitchFamily="2" charset="0"/>
                <a:ea typeface="Roboto" panose="02000000000000000000" pitchFamily="2" charset="0"/>
              </a:defRPr>
            </a:lvl3pPr>
            <a:lvl4pPr marL="1192986" indent="0">
              <a:buNone/>
              <a:defRPr sz="1400">
                <a:solidFill>
                  <a:schemeClr val="bg1"/>
                </a:solidFill>
                <a:latin typeface="Roboto" panose="02000000000000000000" pitchFamily="2" charset="0"/>
                <a:ea typeface="Roboto" panose="02000000000000000000" pitchFamily="2" charset="0"/>
              </a:defRPr>
            </a:lvl4pPr>
            <a:lvl5pPr marL="1591430" indent="0">
              <a:buNone/>
              <a:defRPr sz="1400">
                <a:solidFill>
                  <a:schemeClr val="bg1"/>
                </a:solidFill>
                <a:latin typeface="Roboto" panose="02000000000000000000" pitchFamily="2" charset="0"/>
                <a:ea typeface="Roboto" panose="02000000000000000000" pitchFamily="2" charset="0"/>
              </a:defRPr>
            </a:lvl5pPr>
          </a:lstStyle>
          <a:p>
            <a:pPr lvl="0"/>
            <a:r>
              <a:rPr lang="sv-SE"/>
              <a:t>Förnamn Efternamn, titel</a:t>
            </a:r>
            <a:br>
              <a:rPr lang="sv-SE"/>
            </a:br>
            <a:r>
              <a:rPr lang="sv-SE"/>
              <a:t>Arbetsplats</a:t>
            </a:r>
            <a:br>
              <a:rPr lang="sv-SE"/>
            </a:br>
            <a:r>
              <a:rPr lang="sv-SE"/>
              <a:t>regionostergotland.se</a:t>
            </a:r>
          </a:p>
        </p:txBody>
      </p:sp>
      <p:sp>
        <p:nvSpPr>
          <p:cNvPr id="6" name="Platshållare för innehåll 4">
            <a:extLst>
              <a:ext uri="{FF2B5EF4-FFF2-40B4-BE49-F238E27FC236}">
                <a16:creationId xmlns:a16="http://schemas.microsoft.com/office/drawing/2014/main" id="{7005A4AB-B366-3178-FF27-9C007FB8D246}"/>
              </a:ext>
            </a:extLst>
          </p:cNvPr>
          <p:cNvSpPr>
            <a:spLocks noGrp="1"/>
          </p:cNvSpPr>
          <p:nvPr>
            <p:ph sz="quarter" idx="13" hasCustomPrompt="1"/>
          </p:nvPr>
        </p:nvSpPr>
        <p:spPr>
          <a:xfrm>
            <a:off x="1547812" y="3768206"/>
            <a:ext cx="14905038" cy="2126194"/>
          </a:xfrm>
          <a:prstGeom prst="rect">
            <a:avLst/>
          </a:prstGeom>
        </p:spPr>
        <p:txBody>
          <a:bodyPr lIns="0" tIns="0" rIns="0" bIns="0">
            <a:noAutofit/>
          </a:bodyPr>
          <a:lstStyle>
            <a:lvl1pPr marL="0" indent="0">
              <a:buFont typeface="Arial" panose="020B0604020202020204" pitchFamily="34" charset="0"/>
              <a:buNone/>
              <a:defRPr sz="3600">
                <a:latin typeface="Roboto Light" panose="02000000000000000000" pitchFamily="2" charset="0"/>
                <a:ea typeface="Roboto Light" panose="02000000000000000000" pitchFamily="2" charset="0"/>
              </a:defRPr>
            </a:lvl1pPr>
            <a:lvl2pPr marL="396099" indent="0">
              <a:buFont typeface="Arial" panose="020B0604020202020204" pitchFamily="34" charset="0"/>
              <a:buNone/>
              <a:defRPr sz="1800"/>
            </a:lvl2pPr>
            <a:lvl3pPr marL="794543" indent="0">
              <a:buFont typeface="Arial" panose="020B0604020202020204" pitchFamily="34" charset="0"/>
              <a:buNone/>
              <a:defRPr sz="1800"/>
            </a:lvl3pPr>
            <a:lvl4pPr marL="1192986" indent="0">
              <a:buFont typeface="Arial" panose="020B0604020202020204" pitchFamily="34" charset="0"/>
              <a:buNone/>
              <a:defRPr sz="1800"/>
            </a:lvl4pPr>
            <a:lvl5pPr marL="1591430" indent="0">
              <a:buFont typeface="Arial" panose="020B0604020202020204" pitchFamily="34" charset="0"/>
              <a:buNone/>
              <a:defRPr sz="1800"/>
            </a:lvl5pPr>
          </a:lstStyle>
          <a:p>
            <a:pPr lvl="0"/>
            <a:r>
              <a:rPr lang="sv-SE"/>
              <a:t>Inledning</a:t>
            </a:r>
          </a:p>
        </p:txBody>
      </p:sp>
      <p:sp>
        <p:nvSpPr>
          <p:cNvPr id="7" name="Platshållare för text 13">
            <a:extLst>
              <a:ext uri="{FF2B5EF4-FFF2-40B4-BE49-F238E27FC236}">
                <a16:creationId xmlns:a16="http://schemas.microsoft.com/office/drawing/2014/main" id="{780D564C-3C21-95E7-9A65-0755D8713CD8}"/>
              </a:ext>
            </a:extLst>
          </p:cNvPr>
          <p:cNvSpPr>
            <a:spLocks noGrp="1"/>
          </p:cNvSpPr>
          <p:nvPr>
            <p:ph type="body" sz="quarter" idx="15"/>
          </p:nvPr>
        </p:nvSpPr>
        <p:spPr>
          <a:xfrm>
            <a:off x="1547813" y="6738189"/>
            <a:ext cx="6984518" cy="8589963"/>
          </a:xfrm>
          <a:prstGeom prst="rect">
            <a:avLst/>
          </a:prstGeom>
        </p:spPr>
        <p:txBody>
          <a:bodyPr lIns="0" tIns="0" rIns="0" bIns="0"/>
          <a:lstStyle>
            <a:lvl1pPr marL="0" indent="0">
              <a:buNone/>
              <a:defRPr sz="2400"/>
            </a:lvl1pPr>
            <a:lvl2pPr marL="396099" indent="0">
              <a:buNone/>
              <a:defRPr sz="2400"/>
            </a:lvl2pPr>
            <a:lvl3pPr marL="794543" indent="0">
              <a:buNone/>
              <a:defRPr sz="2400"/>
            </a:lvl3pPr>
            <a:lvl4pPr marL="1192986" indent="0">
              <a:buNone/>
              <a:defRPr sz="2400"/>
            </a:lvl4pPr>
            <a:lvl5pPr marL="1591430" indent="0">
              <a:buNone/>
              <a:defRPr sz="2400"/>
            </a:lvl5pPr>
          </a:lstStyle>
          <a:p>
            <a:pPr lvl="0"/>
            <a:r>
              <a:rPr lang="sv-SE"/>
              <a:t>Klicka här för att ändra format på bakgrundstexten</a:t>
            </a:r>
          </a:p>
        </p:txBody>
      </p:sp>
      <p:sp>
        <p:nvSpPr>
          <p:cNvPr id="10" name="Platshållare för text 13">
            <a:extLst>
              <a:ext uri="{FF2B5EF4-FFF2-40B4-BE49-F238E27FC236}">
                <a16:creationId xmlns:a16="http://schemas.microsoft.com/office/drawing/2014/main" id="{75E50C26-89F3-D647-AC02-8FC06435ACBD}"/>
              </a:ext>
            </a:extLst>
          </p:cNvPr>
          <p:cNvSpPr>
            <a:spLocks noGrp="1"/>
          </p:cNvSpPr>
          <p:nvPr>
            <p:ph type="body" sz="quarter" idx="16"/>
          </p:nvPr>
        </p:nvSpPr>
        <p:spPr>
          <a:xfrm>
            <a:off x="9468332" y="13201957"/>
            <a:ext cx="6984518" cy="2126195"/>
          </a:xfrm>
          <a:prstGeom prst="rect">
            <a:avLst/>
          </a:prstGeom>
        </p:spPr>
        <p:txBody>
          <a:bodyPr lIns="0" tIns="0" rIns="0" bIns="0"/>
          <a:lstStyle>
            <a:lvl1pPr marL="0" indent="0">
              <a:buNone/>
              <a:defRPr sz="1800"/>
            </a:lvl1pPr>
            <a:lvl2pPr marL="396099" indent="0">
              <a:buNone/>
              <a:defRPr sz="2400"/>
            </a:lvl2pPr>
            <a:lvl3pPr marL="794543" indent="0">
              <a:buNone/>
              <a:defRPr sz="2400"/>
            </a:lvl3pPr>
            <a:lvl4pPr marL="1192986" indent="0">
              <a:buNone/>
              <a:defRPr sz="2400"/>
            </a:lvl4pPr>
            <a:lvl5pPr marL="1591430" indent="0">
              <a:buNone/>
              <a:defRPr sz="2400"/>
            </a:lvl5pPr>
          </a:lstStyle>
          <a:p>
            <a:pPr lvl="0"/>
            <a:r>
              <a:rPr lang="sv-SE"/>
              <a:t>Klicka här för att ändra format på bakgrundstexten</a:t>
            </a:r>
          </a:p>
        </p:txBody>
      </p:sp>
      <p:sp>
        <p:nvSpPr>
          <p:cNvPr id="12" name="Platshållare för bild 17">
            <a:extLst>
              <a:ext uri="{FF2B5EF4-FFF2-40B4-BE49-F238E27FC236}">
                <a16:creationId xmlns:a16="http://schemas.microsoft.com/office/drawing/2014/main" id="{806F9CCC-1AF6-698F-E759-9DFBEABD5EF0}"/>
              </a:ext>
            </a:extLst>
          </p:cNvPr>
          <p:cNvSpPr>
            <a:spLocks noGrp="1"/>
          </p:cNvSpPr>
          <p:nvPr>
            <p:ph type="pic" sz="quarter" idx="17"/>
          </p:nvPr>
        </p:nvSpPr>
        <p:spPr>
          <a:xfrm>
            <a:off x="9467850" y="6738189"/>
            <a:ext cx="6985000" cy="6328527"/>
          </a:xfrm>
          <a:prstGeom prst="rect">
            <a:avLst/>
          </a:prstGeom>
          <a:solidFill>
            <a:schemeClr val="accent1">
              <a:lumMod val="10000"/>
              <a:lumOff val="90000"/>
            </a:schemeClr>
          </a:solidFill>
        </p:spPr>
        <p:txBody>
          <a:bodyPr/>
          <a:lstStyle/>
          <a:p>
            <a:endParaRPr lang="sv-SE"/>
          </a:p>
        </p:txBody>
      </p:sp>
      <p:sp>
        <p:nvSpPr>
          <p:cNvPr id="13" name="Platshållare för innehåll 37">
            <a:extLst>
              <a:ext uri="{FF2B5EF4-FFF2-40B4-BE49-F238E27FC236}">
                <a16:creationId xmlns:a16="http://schemas.microsoft.com/office/drawing/2014/main" id="{2A5B1FB7-DBB3-0198-C67C-6B579CB2C442}"/>
              </a:ext>
            </a:extLst>
          </p:cNvPr>
          <p:cNvSpPr>
            <a:spLocks noGrp="1"/>
          </p:cNvSpPr>
          <p:nvPr>
            <p:ph sz="quarter" idx="21"/>
          </p:nvPr>
        </p:nvSpPr>
        <p:spPr>
          <a:xfrm>
            <a:off x="11839565"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
        <p:nvSpPr>
          <p:cNvPr id="14" name="Platshållare för innehåll 37">
            <a:extLst>
              <a:ext uri="{FF2B5EF4-FFF2-40B4-BE49-F238E27FC236}">
                <a16:creationId xmlns:a16="http://schemas.microsoft.com/office/drawing/2014/main" id="{F3820162-0678-C42B-1C70-135FFD1C5487}"/>
              </a:ext>
            </a:extLst>
          </p:cNvPr>
          <p:cNvSpPr>
            <a:spLocks noGrp="1"/>
          </p:cNvSpPr>
          <p:nvPr>
            <p:ph sz="quarter" idx="22"/>
          </p:nvPr>
        </p:nvSpPr>
        <p:spPr>
          <a:xfrm>
            <a:off x="6758763"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
        <p:nvSpPr>
          <p:cNvPr id="16" name="Platshållare för innehåll 37">
            <a:extLst>
              <a:ext uri="{FF2B5EF4-FFF2-40B4-BE49-F238E27FC236}">
                <a16:creationId xmlns:a16="http://schemas.microsoft.com/office/drawing/2014/main" id="{E9542DDC-440B-2975-2B53-603A6EEE7989}"/>
              </a:ext>
            </a:extLst>
          </p:cNvPr>
          <p:cNvSpPr>
            <a:spLocks noGrp="1"/>
          </p:cNvSpPr>
          <p:nvPr>
            <p:ph sz="quarter" idx="23"/>
          </p:nvPr>
        </p:nvSpPr>
        <p:spPr>
          <a:xfrm>
            <a:off x="1678441"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Tree>
    <p:extLst>
      <p:ext uri="{BB962C8B-B14F-4D97-AF65-F5344CB8AC3E}">
        <p14:creationId xmlns:p14="http://schemas.microsoft.com/office/powerpoint/2010/main" val="2247671380"/>
      </p:ext>
    </p:extLst>
  </p:cSld>
  <p:clrMapOvr>
    <a:masterClrMapping/>
  </p:clrMapOvr>
  <p:hf hdr="0" ftr="0" dt="0"/>
  <p:extLst>
    <p:ext uri="{DCECCB84-F9BA-43D5-87BE-67443E8EF086}">
      <p15:sldGuideLst xmlns:p15="http://schemas.microsoft.com/office/powerpoint/2012/main">
        <p15:guide id="1" pos="10364" userDrawn="1">
          <p15:clr>
            <a:srgbClr val="FBAE40"/>
          </p15:clr>
        </p15:guide>
        <p15:guide id="3" pos="975" userDrawn="1">
          <p15:clr>
            <a:srgbClr val="FBAE40"/>
          </p15:clr>
        </p15:guide>
        <p15:guide id="4" orient="horz" pos="15371" userDrawn="1">
          <p15:clr>
            <a:srgbClr val="FBAE40"/>
          </p15:clr>
        </p15:guide>
        <p15:guide id="5" pos="5397" userDrawn="1">
          <p15:clr>
            <a:srgbClr val="FBAE40"/>
          </p15:clr>
        </p15:guide>
        <p15:guide id="6" pos="594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2 samprofilerin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5352AE98-E0EF-5CB6-564E-AB206CE5ECEE}"/>
              </a:ext>
            </a:extLst>
          </p:cNvPr>
          <p:cNvSpPr/>
          <p:nvPr userDrawn="1"/>
        </p:nvSpPr>
        <p:spPr>
          <a:xfrm flipV="1">
            <a:off x="216331" y="215998"/>
            <a:ext cx="17568000" cy="22636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sv-SE" dirty="0" err="1"/>
          </a:p>
        </p:txBody>
      </p:sp>
      <p:sp>
        <p:nvSpPr>
          <p:cNvPr id="21" name="Platshållare för text 13">
            <a:extLst>
              <a:ext uri="{FF2B5EF4-FFF2-40B4-BE49-F238E27FC236}">
                <a16:creationId xmlns:a16="http://schemas.microsoft.com/office/drawing/2014/main" id="{EF0A938F-E021-0DB6-293E-E8A4B3B6C0BB}"/>
              </a:ext>
            </a:extLst>
          </p:cNvPr>
          <p:cNvSpPr>
            <a:spLocks noGrp="1"/>
          </p:cNvSpPr>
          <p:nvPr>
            <p:ph type="body" sz="quarter" idx="15"/>
          </p:nvPr>
        </p:nvSpPr>
        <p:spPr>
          <a:xfrm>
            <a:off x="1547813" y="6738189"/>
            <a:ext cx="6984518" cy="8589963"/>
          </a:xfrm>
          <a:prstGeom prst="rect">
            <a:avLst/>
          </a:prstGeom>
        </p:spPr>
        <p:txBody>
          <a:bodyPr lIns="0" tIns="0" rIns="0" bIns="0"/>
          <a:lstStyle>
            <a:lvl1pPr marL="0" indent="0">
              <a:buNone/>
              <a:defRPr sz="2400"/>
            </a:lvl1pPr>
            <a:lvl2pPr marL="396099" indent="0">
              <a:buNone/>
              <a:defRPr sz="2400"/>
            </a:lvl2pPr>
            <a:lvl3pPr marL="794543" indent="0">
              <a:buNone/>
              <a:defRPr sz="2400"/>
            </a:lvl3pPr>
            <a:lvl4pPr marL="1192986" indent="0">
              <a:buNone/>
              <a:defRPr sz="2400"/>
            </a:lvl4pPr>
            <a:lvl5pPr marL="1591430" indent="0">
              <a:buNone/>
              <a:defRPr sz="2400"/>
            </a:lvl5pPr>
          </a:lstStyle>
          <a:p>
            <a:pPr lvl="0"/>
            <a:r>
              <a:rPr lang="sv-SE"/>
              <a:t>Klicka här för att ändra format på bakgrundstexten</a:t>
            </a:r>
          </a:p>
        </p:txBody>
      </p:sp>
      <p:sp>
        <p:nvSpPr>
          <p:cNvPr id="23" name="Platshållare för bild 17">
            <a:extLst>
              <a:ext uri="{FF2B5EF4-FFF2-40B4-BE49-F238E27FC236}">
                <a16:creationId xmlns:a16="http://schemas.microsoft.com/office/drawing/2014/main" id="{4684BC0C-C8B0-7DB2-2574-E553C1A4C6B6}"/>
              </a:ext>
            </a:extLst>
          </p:cNvPr>
          <p:cNvSpPr>
            <a:spLocks noGrp="1"/>
          </p:cNvSpPr>
          <p:nvPr>
            <p:ph type="pic" sz="quarter" idx="17"/>
          </p:nvPr>
        </p:nvSpPr>
        <p:spPr>
          <a:xfrm>
            <a:off x="9467850" y="6738189"/>
            <a:ext cx="6985000" cy="6328527"/>
          </a:xfrm>
          <a:prstGeom prst="rect">
            <a:avLst/>
          </a:prstGeom>
          <a:solidFill>
            <a:schemeClr val="accent2">
              <a:lumMod val="90000"/>
            </a:schemeClr>
          </a:solidFill>
        </p:spPr>
        <p:txBody>
          <a:bodyPr/>
          <a:lstStyle/>
          <a:p>
            <a:endParaRPr lang="sv-SE"/>
          </a:p>
        </p:txBody>
      </p:sp>
      <p:sp>
        <p:nvSpPr>
          <p:cNvPr id="38" name="Platshållare för innehåll 37">
            <a:extLst>
              <a:ext uri="{FF2B5EF4-FFF2-40B4-BE49-F238E27FC236}">
                <a16:creationId xmlns:a16="http://schemas.microsoft.com/office/drawing/2014/main" id="{756B9EB4-C4BC-B541-2197-310163F2E6F4}"/>
              </a:ext>
            </a:extLst>
          </p:cNvPr>
          <p:cNvSpPr>
            <a:spLocks noGrp="1"/>
          </p:cNvSpPr>
          <p:nvPr>
            <p:ph sz="quarter" idx="21"/>
          </p:nvPr>
        </p:nvSpPr>
        <p:spPr>
          <a:xfrm>
            <a:off x="11839565"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
        <p:nvSpPr>
          <p:cNvPr id="40" name="Platshållare för innehåll 37">
            <a:extLst>
              <a:ext uri="{FF2B5EF4-FFF2-40B4-BE49-F238E27FC236}">
                <a16:creationId xmlns:a16="http://schemas.microsoft.com/office/drawing/2014/main" id="{572FA216-E2E7-3A5A-E871-46EDB508AB69}"/>
              </a:ext>
            </a:extLst>
          </p:cNvPr>
          <p:cNvSpPr>
            <a:spLocks noGrp="1"/>
          </p:cNvSpPr>
          <p:nvPr>
            <p:ph sz="quarter" idx="22"/>
          </p:nvPr>
        </p:nvSpPr>
        <p:spPr>
          <a:xfrm>
            <a:off x="6758763"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
        <p:nvSpPr>
          <p:cNvPr id="41" name="Platshållare för innehåll 37">
            <a:extLst>
              <a:ext uri="{FF2B5EF4-FFF2-40B4-BE49-F238E27FC236}">
                <a16:creationId xmlns:a16="http://schemas.microsoft.com/office/drawing/2014/main" id="{75F5587D-2120-9BC9-29C5-5D50958F729B}"/>
              </a:ext>
            </a:extLst>
          </p:cNvPr>
          <p:cNvSpPr>
            <a:spLocks noGrp="1"/>
          </p:cNvSpPr>
          <p:nvPr>
            <p:ph sz="quarter" idx="23"/>
          </p:nvPr>
        </p:nvSpPr>
        <p:spPr>
          <a:xfrm>
            <a:off x="1678441" y="16263673"/>
            <a:ext cx="4612802" cy="4942700"/>
          </a:xfrm>
          <a:prstGeom prst="rect">
            <a:avLst/>
          </a:prstGeom>
          <a:noFill/>
        </p:spPr>
        <p:txBody>
          <a:bodyPr lIns="216000" tIns="216000" rIns="216000" bIns="252000"/>
          <a:lstStyle>
            <a:lvl1pPr marL="0" indent="0">
              <a:buNone/>
              <a:defRPr sz="1800"/>
            </a:lvl1pPr>
            <a:lvl2pPr marL="396099" indent="0">
              <a:buNone/>
              <a:defRPr sz="1800"/>
            </a:lvl2pPr>
            <a:lvl3pPr marL="794543" indent="0">
              <a:buNone/>
              <a:defRPr sz="1800"/>
            </a:lvl3pPr>
            <a:lvl4pPr marL="1192986" indent="0">
              <a:buNone/>
              <a:defRPr sz="1800"/>
            </a:lvl4pPr>
            <a:lvl5pPr marL="1591430" indent="0">
              <a:buNone/>
              <a:defRPr sz="1800"/>
            </a:lvl5pPr>
          </a:lstStyle>
          <a:p>
            <a:pPr lvl="0"/>
            <a:r>
              <a:rPr lang="sv-SE"/>
              <a:t>Klicka här för att ändra format på bakgrundstexten</a:t>
            </a:r>
          </a:p>
        </p:txBody>
      </p:sp>
      <p:sp>
        <p:nvSpPr>
          <p:cNvPr id="15" name="Rektangel 14">
            <a:extLst>
              <a:ext uri="{FF2B5EF4-FFF2-40B4-BE49-F238E27FC236}">
                <a16:creationId xmlns:a16="http://schemas.microsoft.com/office/drawing/2014/main" id="{5EE78313-0B41-555E-FFE5-683783040FFF}"/>
              </a:ext>
            </a:extLst>
          </p:cNvPr>
          <p:cNvSpPr/>
          <p:nvPr userDrawn="1"/>
        </p:nvSpPr>
        <p:spPr>
          <a:xfrm>
            <a:off x="216331" y="22852997"/>
            <a:ext cx="17568000" cy="21309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sv-SE" dirty="0" err="1"/>
          </a:p>
        </p:txBody>
      </p:sp>
      <p:pic>
        <p:nvPicPr>
          <p:cNvPr id="16" name="Bildobjekt 15">
            <a:extLst>
              <a:ext uri="{FF2B5EF4-FFF2-40B4-BE49-F238E27FC236}">
                <a16:creationId xmlns:a16="http://schemas.microsoft.com/office/drawing/2014/main" id="{ED5DC9DD-A495-9F9E-71B4-E76F7693C47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184331" y="23441183"/>
            <a:ext cx="3600000" cy="959391"/>
          </a:xfrm>
          <a:prstGeom prst="rect">
            <a:avLst/>
          </a:prstGeom>
        </p:spPr>
      </p:pic>
      <p:pic>
        <p:nvPicPr>
          <p:cNvPr id="8" name="Bildobjekt 7">
            <a:extLst>
              <a:ext uri="{FF2B5EF4-FFF2-40B4-BE49-F238E27FC236}">
                <a16:creationId xmlns:a16="http://schemas.microsoft.com/office/drawing/2014/main" id="{84C2DD3B-C44A-6C98-1677-B0B9182E770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4166376" y="23441183"/>
            <a:ext cx="3617955" cy="964175"/>
          </a:xfrm>
          <a:prstGeom prst="rect">
            <a:avLst/>
          </a:prstGeom>
        </p:spPr>
      </p:pic>
      <p:grpSp>
        <p:nvGrpSpPr>
          <p:cNvPr id="17" name="Grupp 16">
            <a:extLst>
              <a:ext uri="{FF2B5EF4-FFF2-40B4-BE49-F238E27FC236}">
                <a16:creationId xmlns:a16="http://schemas.microsoft.com/office/drawing/2014/main" id="{F6D984C8-DE26-85F5-895A-14D5882DD76F}"/>
              </a:ext>
            </a:extLst>
          </p:cNvPr>
          <p:cNvGrpSpPr/>
          <p:nvPr userDrawn="1"/>
        </p:nvGrpSpPr>
        <p:grpSpPr>
          <a:xfrm>
            <a:off x="13377504" y="23440568"/>
            <a:ext cx="788871" cy="968410"/>
            <a:chOff x="13377505" y="23440568"/>
            <a:chExt cx="788871" cy="968410"/>
          </a:xfrm>
        </p:grpSpPr>
        <p:sp>
          <p:nvSpPr>
            <p:cNvPr id="3" name="Rektangel 2">
              <a:extLst>
                <a:ext uri="{FF2B5EF4-FFF2-40B4-BE49-F238E27FC236}">
                  <a16:creationId xmlns:a16="http://schemas.microsoft.com/office/drawing/2014/main" id="{7E0287AB-757C-51BD-0DE7-BB719595EEB4}"/>
                </a:ext>
              </a:extLst>
            </p:cNvPr>
            <p:cNvSpPr/>
            <p:nvPr userDrawn="1"/>
          </p:nvSpPr>
          <p:spPr>
            <a:xfrm flipH="1">
              <a:off x="13377505" y="23441183"/>
              <a:ext cx="788871" cy="9677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sv-SE" dirty="0" err="1"/>
            </a:p>
          </p:txBody>
        </p:sp>
        <p:cxnSp>
          <p:nvCxnSpPr>
            <p:cNvPr id="7" name="Rak koppling 6">
              <a:extLst>
                <a:ext uri="{FF2B5EF4-FFF2-40B4-BE49-F238E27FC236}">
                  <a16:creationId xmlns:a16="http://schemas.microsoft.com/office/drawing/2014/main" id="{9059AF5C-F33A-8FB3-1A78-571D4E871570}"/>
                </a:ext>
              </a:extLst>
            </p:cNvPr>
            <p:cNvCxnSpPr>
              <a:cxnSpLocks/>
            </p:cNvCxnSpPr>
            <p:nvPr userDrawn="1"/>
          </p:nvCxnSpPr>
          <p:spPr>
            <a:xfrm>
              <a:off x="13771940" y="23440568"/>
              <a:ext cx="0" cy="96841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2" name="Rubrik 1">
            <a:extLst>
              <a:ext uri="{FF2B5EF4-FFF2-40B4-BE49-F238E27FC236}">
                <a16:creationId xmlns:a16="http://schemas.microsoft.com/office/drawing/2014/main" id="{4EF3F93C-8564-8E40-B8C6-01781773E03B}"/>
              </a:ext>
            </a:extLst>
          </p:cNvPr>
          <p:cNvSpPr>
            <a:spLocks noGrp="1"/>
          </p:cNvSpPr>
          <p:nvPr userDrawn="1">
            <p:ph type="title"/>
          </p:nvPr>
        </p:nvSpPr>
        <p:spPr>
          <a:xfrm>
            <a:off x="1547812" y="1600200"/>
            <a:ext cx="14905038" cy="1883593"/>
          </a:xfrm>
          <a:prstGeom prst="rect">
            <a:avLst/>
          </a:prstGeom>
        </p:spPr>
        <p:txBody>
          <a:bodyPr lIns="0" tIns="0" rIns="0" bIns="0">
            <a:spAutoFit/>
          </a:bodyPr>
          <a:lstStyle>
            <a:lvl1pPr>
              <a:defRPr sz="7200"/>
            </a:lvl1pPr>
          </a:lstStyle>
          <a:p>
            <a:r>
              <a:rPr lang="sv-SE" dirty="0"/>
              <a:t>Klicka här för att ändra mall för rubrikformat</a:t>
            </a:r>
          </a:p>
        </p:txBody>
      </p:sp>
      <p:sp>
        <p:nvSpPr>
          <p:cNvPr id="19" name="Platshållare för text 3">
            <a:extLst>
              <a:ext uri="{FF2B5EF4-FFF2-40B4-BE49-F238E27FC236}">
                <a16:creationId xmlns:a16="http://schemas.microsoft.com/office/drawing/2014/main" id="{36E07477-C57F-3A2A-B8AC-A385328B25ED}"/>
              </a:ext>
            </a:extLst>
          </p:cNvPr>
          <p:cNvSpPr>
            <a:spLocks noGrp="1"/>
          </p:cNvSpPr>
          <p:nvPr>
            <p:ph type="body" sz="quarter" idx="14" hasCustomPrompt="1"/>
          </p:nvPr>
        </p:nvSpPr>
        <p:spPr>
          <a:xfrm>
            <a:off x="216330" y="22857782"/>
            <a:ext cx="5040000" cy="2126194"/>
          </a:xfrm>
          <a:prstGeom prst="rect">
            <a:avLst/>
          </a:prstGeom>
        </p:spPr>
        <p:txBody>
          <a:bodyPr lIns="648000" tIns="0" rIns="0" bIns="0" anchor="ctr" anchorCtr="0"/>
          <a:lstStyle>
            <a:lvl1pPr marL="0" indent="0">
              <a:lnSpc>
                <a:spcPct val="100000"/>
              </a:lnSpc>
              <a:spcBef>
                <a:spcPts val="0"/>
              </a:spcBef>
              <a:spcAft>
                <a:spcPts val="800"/>
              </a:spcAft>
              <a:buNone/>
              <a:defRPr sz="1400">
                <a:solidFill>
                  <a:schemeClr val="tx1"/>
                </a:solidFill>
                <a:latin typeface="Roboto" panose="02000000000000000000" pitchFamily="2" charset="0"/>
                <a:ea typeface="Roboto" panose="02000000000000000000" pitchFamily="2" charset="0"/>
              </a:defRPr>
            </a:lvl1pPr>
            <a:lvl2pPr marL="396099" indent="0">
              <a:buNone/>
              <a:defRPr sz="1400">
                <a:solidFill>
                  <a:schemeClr val="bg1"/>
                </a:solidFill>
                <a:latin typeface="Roboto" panose="02000000000000000000" pitchFamily="2" charset="0"/>
                <a:ea typeface="Roboto" panose="02000000000000000000" pitchFamily="2" charset="0"/>
              </a:defRPr>
            </a:lvl2pPr>
            <a:lvl3pPr marL="794543" indent="0">
              <a:buNone/>
              <a:defRPr sz="1400">
                <a:solidFill>
                  <a:schemeClr val="bg1"/>
                </a:solidFill>
                <a:latin typeface="Roboto" panose="02000000000000000000" pitchFamily="2" charset="0"/>
                <a:ea typeface="Roboto" panose="02000000000000000000" pitchFamily="2" charset="0"/>
              </a:defRPr>
            </a:lvl3pPr>
            <a:lvl4pPr marL="1192986" indent="0">
              <a:buNone/>
              <a:defRPr sz="1400">
                <a:solidFill>
                  <a:schemeClr val="bg1"/>
                </a:solidFill>
                <a:latin typeface="Roboto" panose="02000000000000000000" pitchFamily="2" charset="0"/>
                <a:ea typeface="Roboto" panose="02000000000000000000" pitchFamily="2" charset="0"/>
              </a:defRPr>
            </a:lvl4pPr>
            <a:lvl5pPr marL="1591430" indent="0">
              <a:buNone/>
              <a:defRPr sz="1400">
                <a:solidFill>
                  <a:schemeClr val="bg1"/>
                </a:solidFill>
                <a:latin typeface="Roboto" panose="02000000000000000000" pitchFamily="2" charset="0"/>
                <a:ea typeface="Roboto" panose="02000000000000000000" pitchFamily="2" charset="0"/>
              </a:defRPr>
            </a:lvl5pPr>
          </a:lstStyle>
          <a:p>
            <a:pPr lvl="0"/>
            <a:r>
              <a:rPr lang="sv-SE"/>
              <a:t>Förnamn Efternamn, titel</a:t>
            </a:r>
            <a:br>
              <a:rPr lang="sv-SE"/>
            </a:br>
            <a:r>
              <a:rPr lang="sv-SE"/>
              <a:t>Arbetsplats</a:t>
            </a:r>
            <a:br>
              <a:rPr lang="sv-SE"/>
            </a:br>
            <a:r>
              <a:rPr lang="sv-SE"/>
              <a:t>Region Östergötland</a:t>
            </a:r>
          </a:p>
        </p:txBody>
      </p:sp>
      <p:sp>
        <p:nvSpPr>
          <p:cNvPr id="20" name="Platshållare för innehåll 4">
            <a:extLst>
              <a:ext uri="{FF2B5EF4-FFF2-40B4-BE49-F238E27FC236}">
                <a16:creationId xmlns:a16="http://schemas.microsoft.com/office/drawing/2014/main" id="{249B5404-9282-F4C4-04B2-A104B3A8F80D}"/>
              </a:ext>
            </a:extLst>
          </p:cNvPr>
          <p:cNvSpPr>
            <a:spLocks noGrp="1"/>
          </p:cNvSpPr>
          <p:nvPr>
            <p:ph sz="quarter" idx="13" hasCustomPrompt="1"/>
          </p:nvPr>
        </p:nvSpPr>
        <p:spPr>
          <a:xfrm>
            <a:off x="1547812" y="3768206"/>
            <a:ext cx="14905038" cy="2126194"/>
          </a:xfrm>
          <a:prstGeom prst="rect">
            <a:avLst/>
          </a:prstGeom>
        </p:spPr>
        <p:txBody>
          <a:bodyPr lIns="0" tIns="0" rIns="0" bIns="0">
            <a:noAutofit/>
          </a:bodyPr>
          <a:lstStyle>
            <a:lvl1pPr marL="0" indent="0">
              <a:buFont typeface="Arial" panose="020B0604020202020204" pitchFamily="34" charset="0"/>
              <a:buNone/>
              <a:defRPr sz="3600">
                <a:latin typeface="Roboto Light" panose="02000000000000000000" pitchFamily="2" charset="0"/>
                <a:ea typeface="Roboto Light" panose="02000000000000000000" pitchFamily="2" charset="0"/>
              </a:defRPr>
            </a:lvl1pPr>
            <a:lvl2pPr marL="396099" indent="0">
              <a:buFont typeface="Arial" panose="020B0604020202020204" pitchFamily="34" charset="0"/>
              <a:buNone/>
              <a:defRPr sz="1800"/>
            </a:lvl2pPr>
            <a:lvl3pPr marL="794543" indent="0">
              <a:buFont typeface="Arial" panose="020B0604020202020204" pitchFamily="34" charset="0"/>
              <a:buNone/>
              <a:defRPr sz="1800"/>
            </a:lvl3pPr>
            <a:lvl4pPr marL="1192986" indent="0">
              <a:buFont typeface="Arial" panose="020B0604020202020204" pitchFamily="34" charset="0"/>
              <a:buNone/>
              <a:defRPr sz="1800"/>
            </a:lvl4pPr>
            <a:lvl5pPr marL="1591430" indent="0">
              <a:buFont typeface="Arial" panose="020B0604020202020204" pitchFamily="34" charset="0"/>
              <a:buNone/>
              <a:defRPr sz="1800"/>
            </a:lvl5pPr>
          </a:lstStyle>
          <a:p>
            <a:pPr lvl="0"/>
            <a:r>
              <a:rPr lang="sv-SE"/>
              <a:t>Inledning</a:t>
            </a:r>
          </a:p>
        </p:txBody>
      </p:sp>
      <p:sp>
        <p:nvSpPr>
          <p:cNvPr id="22" name="Platshållare för text 13">
            <a:extLst>
              <a:ext uri="{FF2B5EF4-FFF2-40B4-BE49-F238E27FC236}">
                <a16:creationId xmlns:a16="http://schemas.microsoft.com/office/drawing/2014/main" id="{BAEEF406-93F2-156B-981A-AC99891A2262}"/>
              </a:ext>
            </a:extLst>
          </p:cNvPr>
          <p:cNvSpPr>
            <a:spLocks noGrp="1"/>
          </p:cNvSpPr>
          <p:nvPr>
            <p:ph type="body" sz="quarter" idx="16"/>
          </p:nvPr>
        </p:nvSpPr>
        <p:spPr>
          <a:xfrm>
            <a:off x="9468332" y="13201957"/>
            <a:ext cx="6984518" cy="2126195"/>
          </a:xfrm>
          <a:prstGeom prst="rect">
            <a:avLst/>
          </a:prstGeom>
        </p:spPr>
        <p:txBody>
          <a:bodyPr lIns="0" tIns="0" rIns="0" bIns="0"/>
          <a:lstStyle>
            <a:lvl1pPr marL="0" indent="0">
              <a:buNone/>
              <a:defRPr sz="1800"/>
            </a:lvl1pPr>
            <a:lvl2pPr marL="396099" indent="0">
              <a:buNone/>
              <a:defRPr sz="2400"/>
            </a:lvl2pPr>
            <a:lvl3pPr marL="794543" indent="0">
              <a:buNone/>
              <a:defRPr sz="2400"/>
            </a:lvl3pPr>
            <a:lvl4pPr marL="1192986" indent="0">
              <a:buNone/>
              <a:defRPr sz="2400"/>
            </a:lvl4pPr>
            <a:lvl5pPr marL="1591430" indent="0">
              <a:buNone/>
              <a:defRPr sz="2400"/>
            </a:lvl5pPr>
          </a:lstStyle>
          <a:p>
            <a:pPr lvl="0"/>
            <a:r>
              <a:rPr lang="sv-SE"/>
              <a:t>Klicka här för att ändra format på bakgrundstexten</a:t>
            </a:r>
          </a:p>
        </p:txBody>
      </p:sp>
    </p:spTree>
    <p:extLst>
      <p:ext uri="{BB962C8B-B14F-4D97-AF65-F5344CB8AC3E}">
        <p14:creationId xmlns:p14="http://schemas.microsoft.com/office/powerpoint/2010/main" val="2911369973"/>
      </p:ext>
    </p:extLst>
  </p:cSld>
  <p:clrMapOvr>
    <a:masterClrMapping/>
  </p:clrMapOvr>
  <p:hf hdr="0" ftr="0" dt="0"/>
  <p:extLst>
    <p:ext uri="{DCECCB84-F9BA-43D5-87BE-67443E8EF086}">
      <p15:sldGuideLst xmlns:p15="http://schemas.microsoft.com/office/powerpoint/2012/main">
        <p15:guide id="1" pos="10364" userDrawn="1">
          <p15:clr>
            <a:srgbClr val="FBAE40"/>
          </p15:clr>
        </p15:guide>
        <p15:guide id="3" pos="975" userDrawn="1">
          <p15:clr>
            <a:srgbClr val="FBAE40"/>
          </p15:clr>
        </p15:guide>
        <p15:guide id="4" pos="5397" userDrawn="1">
          <p15:clr>
            <a:srgbClr val="FBAE40"/>
          </p15:clr>
        </p15:guide>
        <p15:guide id="5" pos="594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1" name="Folktandvården" hidden="1">
            <a:extLst>
              <a:ext uri="{FF2B5EF4-FFF2-40B4-BE49-F238E27FC236}">
                <a16:creationId xmlns:a16="http://schemas.microsoft.com/office/drawing/2014/main" id="{46B4192C-A430-416B-BA38-01076CB9C6F4}"/>
              </a:ext>
            </a:extLst>
          </p:cNvPr>
          <p:cNvGrpSpPr/>
          <p:nvPr userDrawn="1"/>
        </p:nvGrpSpPr>
        <p:grpSpPr>
          <a:xfrm>
            <a:off x="14745906" y="22897663"/>
            <a:ext cx="3254757" cy="1592151"/>
            <a:chOff x="9987525" y="6231440"/>
            <a:chExt cx="2204474" cy="433293"/>
          </a:xfrm>
        </p:grpSpPr>
        <p:sp>
          <p:nvSpPr>
            <p:cNvPr id="17" name="Rektangel 16">
              <a:extLst>
                <a:ext uri="{FF2B5EF4-FFF2-40B4-BE49-F238E27FC236}">
                  <a16:creationId xmlns:a16="http://schemas.microsoft.com/office/drawing/2014/main" id="{F28F0DCF-1CC6-4CA0-9C6B-7A6A9001166F}"/>
                </a:ext>
              </a:extLst>
            </p:cNvPr>
            <p:cNvSpPr/>
            <p:nvPr userDrawn="1"/>
          </p:nvSpPr>
          <p:spPr>
            <a:xfrm>
              <a:off x="11604170" y="6231440"/>
              <a:ext cx="587829" cy="433117"/>
            </a:xfrm>
            <a:prstGeom prst="rect">
              <a:avLst/>
            </a:prstGeom>
            <a:solidFill>
              <a:srgbClr val="0861CE"/>
            </a:solidFill>
            <a:ln w="3709" cap="flat">
              <a:noFill/>
              <a:prstDash val="solid"/>
              <a:miter/>
            </a:ln>
          </p:spPr>
          <p:txBody>
            <a:bodyPr rtlCol="0" anchor="ctr"/>
            <a:lstStyle/>
            <a:p>
              <a:endParaRPr lang="sv-SE" sz="6027"/>
            </a:p>
          </p:txBody>
        </p:sp>
        <p:sp>
          <p:nvSpPr>
            <p:cNvPr id="13" name="Frihandsfigur: Form 12">
              <a:extLst>
                <a:ext uri="{FF2B5EF4-FFF2-40B4-BE49-F238E27FC236}">
                  <a16:creationId xmlns:a16="http://schemas.microsoft.com/office/drawing/2014/main" id="{FEDAC4F5-53DC-4758-B526-A1BD86931DC2}"/>
                </a:ext>
              </a:extLst>
            </p:cNvPr>
            <p:cNvSpPr/>
            <p:nvPr userDrawn="1"/>
          </p:nvSpPr>
          <p:spPr>
            <a:xfrm>
              <a:off x="9987525" y="6231616"/>
              <a:ext cx="1616646" cy="433117"/>
            </a:xfrm>
            <a:custGeom>
              <a:avLst/>
              <a:gdLst>
                <a:gd name="connsiteX0" fmla="*/ 216372 w 1616646"/>
                <a:gd name="connsiteY0" fmla="*/ 0 h 433117"/>
                <a:gd name="connsiteX1" fmla="*/ 1616646 w 1616646"/>
                <a:gd name="connsiteY1" fmla="*/ 0 h 433117"/>
                <a:gd name="connsiteX2" fmla="*/ 1616646 w 1616646"/>
                <a:gd name="connsiteY2" fmla="*/ 0 h 433117"/>
                <a:gd name="connsiteX3" fmla="*/ 1616646 w 1616646"/>
                <a:gd name="connsiteY3" fmla="*/ 433117 h 433117"/>
                <a:gd name="connsiteX4" fmla="*/ 1616646 w 1616646"/>
                <a:gd name="connsiteY4" fmla="*/ 433117 h 433117"/>
                <a:gd name="connsiteX5" fmla="*/ 216372 w 1616646"/>
                <a:gd name="connsiteY5" fmla="*/ 433117 h 433117"/>
                <a:gd name="connsiteX6" fmla="*/ 0 w 1616646"/>
                <a:gd name="connsiteY6" fmla="*/ 216372 h 433117"/>
                <a:gd name="connsiteX7" fmla="*/ 0 w 1616646"/>
                <a:gd name="connsiteY7" fmla="*/ 216372 h 433117"/>
                <a:gd name="connsiteX8" fmla="*/ 0 w 1616646"/>
                <a:gd name="connsiteY8" fmla="*/ 216372 h 433117"/>
                <a:gd name="connsiteX9" fmla="*/ 216372 w 1616646"/>
                <a:gd name="connsiteY9" fmla="*/ 0 h 433117"/>
                <a:gd name="connsiteX10" fmla="*/ 216372 w 1616646"/>
                <a:gd name="connsiteY10" fmla="*/ 0 h 433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6646" h="433117">
                  <a:moveTo>
                    <a:pt x="216372" y="0"/>
                  </a:moveTo>
                  <a:lnTo>
                    <a:pt x="1616646" y="0"/>
                  </a:lnTo>
                  <a:lnTo>
                    <a:pt x="1616646" y="0"/>
                  </a:lnTo>
                  <a:lnTo>
                    <a:pt x="1616646" y="433117"/>
                  </a:lnTo>
                  <a:lnTo>
                    <a:pt x="1616646" y="433117"/>
                  </a:lnTo>
                  <a:lnTo>
                    <a:pt x="216372" y="433117"/>
                  </a:lnTo>
                  <a:cubicBezTo>
                    <a:pt x="96827" y="433117"/>
                    <a:pt x="0" y="335917"/>
                    <a:pt x="0" y="216372"/>
                  </a:cubicBezTo>
                  <a:cubicBezTo>
                    <a:pt x="0" y="216372"/>
                    <a:pt x="0" y="216372"/>
                    <a:pt x="0" y="216372"/>
                  </a:cubicBezTo>
                  <a:lnTo>
                    <a:pt x="0" y="216372"/>
                  </a:lnTo>
                  <a:cubicBezTo>
                    <a:pt x="0" y="96828"/>
                    <a:pt x="96827" y="0"/>
                    <a:pt x="216372" y="0"/>
                  </a:cubicBezTo>
                  <a:cubicBezTo>
                    <a:pt x="216372" y="0"/>
                    <a:pt x="216372" y="0"/>
                    <a:pt x="216372" y="0"/>
                  </a:cubicBezTo>
                  <a:close/>
                </a:path>
              </a:pathLst>
            </a:custGeom>
            <a:solidFill>
              <a:srgbClr val="0861CE"/>
            </a:solidFill>
            <a:ln w="3709" cap="flat">
              <a:noFill/>
              <a:prstDash val="solid"/>
              <a:miter/>
            </a:ln>
          </p:spPr>
          <p:txBody>
            <a:bodyPr rtlCol="0" anchor="ctr"/>
            <a:lstStyle/>
            <a:p>
              <a:endParaRPr lang="sv-SE" sz="6027"/>
            </a:p>
          </p:txBody>
        </p:sp>
        <p:pic>
          <p:nvPicPr>
            <p:cNvPr id="10" name="Bild 9">
              <a:extLst>
                <a:ext uri="{FF2B5EF4-FFF2-40B4-BE49-F238E27FC236}">
                  <a16:creationId xmlns:a16="http://schemas.microsoft.com/office/drawing/2014/main" id="{B14777EB-4318-44AF-8036-D55F7A6420FF}"/>
                </a:ext>
              </a:extLst>
            </p:cNvPr>
            <p:cNvPicPr>
              <a:picLocks noChangeAspect="1"/>
            </p:cNvPicPr>
            <p:nvPr userDrawn="1"/>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071462" y="6301064"/>
              <a:ext cx="1832076" cy="305346"/>
            </a:xfrm>
            <a:prstGeom prst="rect">
              <a:avLst/>
            </a:prstGeom>
          </p:spPr>
        </p:pic>
      </p:grpSp>
      <p:sp>
        <p:nvSpPr>
          <p:cNvPr id="4" name="xxLanguageTextBox">
            <a:extLst>
              <a:ext uri="{FF2B5EF4-FFF2-40B4-BE49-F238E27FC236}">
                <a16:creationId xmlns:a16="http://schemas.microsoft.com/office/drawing/2014/main" id="{1B8D440B-5C35-42B5-8AD4-3606CB666BB4}"/>
              </a:ext>
            </a:extLst>
          </p:cNvPr>
          <p:cNvSpPr/>
          <p:nvPr userDrawn="1">
            <p:custDataLst>
              <p:tags r:id="rId6"/>
            </p:custDataLst>
          </p:nvPr>
        </p:nvSpPr>
        <p:spPr>
          <a:xfrm>
            <a:off x="0" y="0"/>
            <a:ext cx="18751" cy="46667"/>
          </a:xfrm>
          <a:prstGeom prst="rect">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sv-SE" sz="6027" dirty="0" err="1"/>
          </a:p>
        </p:txBody>
      </p:sp>
    </p:spTree>
    <p:extLst>
      <p:ext uri="{BB962C8B-B14F-4D97-AF65-F5344CB8AC3E}">
        <p14:creationId xmlns:p14="http://schemas.microsoft.com/office/powerpoint/2010/main" val="2397258563"/>
      </p:ext>
    </p:extLst>
  </p:cSld>
  <p:clrMap bg1="lt1" tx1="dk1" bg2="lt2" tx2="dk2" accent1="accent1" accent2="accent2" accent3="accent3" accent4="accent4" accent5="accent5" accent6="accent6" hlink="hlink" folHlink="folHlink"/>
  <p:sldLayoutIdLst>
    <p:sldLayoutId id="2147483680" r:id="rId1"/>
    <p:sldLayoutId id="2147483685" r:id="rId2"/>
    <p:sldLayoutId id="2147483684" r:id="rId3"/>
    <p:sldLayoutId id="2147483682" r:id="rId4"/>
  </p:sldLayoutIdLst>
  <p:hf hdr="0" ftr="0" dt="0"/>
  <p:txStyles>
    <p:titleStyle>
      <a:lvl1pPr algn="l" defTabSz="1350020" rtl="0" eaLnBrk="1" latinLnBrk="0" hangingPunct="1">
        <a:lnSpc>
          <a:spcPct val="85000"/>
        </a:lnSpc>
        <a:spcBef>
          <a:spcPct val="0"/>
        </a:spcBef>
        <a:buNone/>
        <a:defRPr sz="4724" b="1" kern="1200" spc="-30" baseline="0">
          <a:solidFill>
            <a:schemeClr val="tx1"/>
          </a:solidFill>
          <a:latin typeface="+mn-lt"/>
          <a:ea typeface="+mj-ea"/>
          <a:cs typeface="+mj-cs"/>
        </a:defRPr>
      </a:lvl1pPr>
    </p:titleStyle>
    <p:bodyStyle>
      <a:lvl1pPr marL="265752" indent="-265752" algn="l" defTabSz="1350020" rtl="0" eaLnBrk="1" latinLnBrk="0" hangingPunct="1">
        <a:lnSpc>
          <a:spcPct val="110000"/>
        </a:lnSpc>
        <a:spcBef>
          <a:spcPts val="1772"/>
        </a:spcBef>
        <a:buFont typeface="Arial" panose="020B0604020202020204" pitchFamily="34" charset="0"/>
        <a:buChar char="•"/>
        <a:defRPr sz="2362" kern="1200">
          <a:solidFill>
            <a:schemeClr val="tx1"/>
          </a:solidFill>
          <a:latin typeface="+mn-lt"/>
          <a:ea typeface="+mn-ea"/>
          <a:cs typeface="+mn-cs"/>
        </a:defRPr>
      </a:lvl1pPr>
      <a:lvl2pPr marL="660947" indent="-264848" algn="l" defTabSz="1350020" rtl="0" eaLnBrk="1" latinLnBrk="0" hangingPunct="1">
        <a:lnSpc>
          <a:spcPct val="100000"/>
        </a:lnSpc>
        <a:spcBef>
          <a:spcPts val="886"/>
        </a:spcBef>
        <a:buFont typeface="Roboto" panose="02000000000000000000" pitchFamily="2" charset="0"/>
        <a:buChar char="—"/>
        <a:defRPr sz="2067" kern="1200">
          <a:solidFill>
            <a:schemeClr val="tx1"/>
          </a:solidFill>
          <a:latin typeface="+mn-lt"/>
          <a:ea typeface="+mn-ea"/>
          <a:cs typeface="+mn-cs"/>
        </a:defRPr>
      </a:lvl2pPr>
      <a:lvl3pPr marL="1059391" indent="-264848" algn="l" defTabSz="1350020" rtl="0" eaLnBrk="1" latinLnBrk="0" hangingPunct="1">
        <a:lnSpc>
          <a:spcPct val="100000"/>
        </a:lnSpc>
        <a:spcBef>
          <a:spcPts val="886"/>
        </a:spcBef>
        <a:buFont typeface="Arial" panose="020B0604020202020204" pitchFamily="34" charset="0"/>
        <a:buChar char="•"/>
        <a:defRPr sz="2067" kern="1200">
          <a:solidFill>
            <a:schemeClr val="tx1"/>
          </a:solidFill>
          <a:latin typeface="+mn-lt"/>
          <a:ea typeface="+mn-ea"/>
          <a:cs typeface="+mn-cs"/>
        </a:defRPr>
      </a:lvl3pPr>
      <a:lvl4pPr marL="1457834" indent="-264848" algn="l" defTabSz="1350020" rtl="0" eaLnBrk="1" latinLnBrk="0" hangingPunct="1">
        <a:lnSpc>
          <a:spcPct val="100000"/>
        </a:lnSpc>
        <a:spcBef>
          <a:spcPts val="886"/>
        </a:spcBef>
        <a:buFont typeface="Roboto" panose="02000000000000000000" pitchFamily="2" charset="0"/>
        <a:buChar char="—"/>
        <a:defRPr sz="2067" kern="1200">
          <a:solidFill>
            <a:schemeClr val="tx1"/>
          </a:solidFill>
          <a:latin typeface="+mn-lt"/>
          <a:ea typeface="+mn-ea"/>
          <a:cs typeface="+mn-cs"/>
        </a:defRPr>
      </a:lvl4pPr>
      <a:lvl5pPr marL="1856278" indent="-264848" algn="l" defTabSz="1321895" rtl="0" eaLnBrk="1" latinLnBrk="0" hangingPunct="1">
        <a:lnSpc>
          <a:spcPct val="100000"/>
        </a:lnSpc>
        <a:spcBef>
          <a:spcPts val="886"/>
        </a:spcBef>
        <a:buFont typeface="Arial" panose="020B0604020202020204" pitchFamily="34" charset="0"/>
        <a:buChar char="•"/>
        <a:defRPr sz="2067" kern="1200">
          <a:solidFill>
            <a:schemeClr val="tx1"/>
          </a:solidFill>
          <a:latin typeface="+mn-lt"/>
          <a:ea typeface="+mn-ea"/>
          <a:cs typeface="+mn-cs"/>
        </a:defRPr>
      </a:lvl5pPr>
      <a:lvl6pPr marL="3712555" indent="-337505" algn="l" defTabSz="1350020" rtl="0" eaLnBrk="1" latinLnBrk="0" hangingPunct="1">
        <a:lnSpc>
          <a:spcPct val="90000"/>
        </a:lnSpc>
        <a:spcBef>
          <a:spcPts val="738"/>
        </a:spcBef>
        <a:buFont typeface="Arial" panose="020B0604020202020204" pitchFamily="34" charset="0"/>
        <a:buChar char="•"/>
        <a:defRPr sz="2658" kern="1200">
          <a:solidFill>
            <a:schemeClr val="tx1"/>
          </a:solidFill>
          <a:latin typeface="+mn-lt"/>
          <a:ea typeface="+mn-ea"/>
          <a:cs typeface="+mn-cs"/>
        </a:defRPr>
      </a:lvl6pPr>
      <a:lvl7pPr marL="4387566" indent="-337505" algn="l" defTabSz="1350020" rtl="0" eaLnBrk="1" latinLnBrk="0" hangingPunct="1">
        <a:lnSpc>
          <a:spcPct val="90000"/>
        </a:lnSpc>
        <a:spcBef>
          <a:spcPts val="738"/>
        </a:spcBef>
        <a:buFont typeface="Arial" panose="020B0604020202020204" pitchFamily="34" charset="0"/>
        <a:buChar char="•"/>
        <a:defRPr sz="2658" kern="1200">
          <a:solidFill>
            <a:schemeClr val="tx1"/>
          </a:solidFill>
          <a:latin typeface="+mn-lt"/>
          <a:ea typeface="+mn-ea"/>
          <a:cs typeface="+mn-cs"/>
        </a:defRPr>
      </a:lvl7pPr>
      <a:lvl8pPr marL="5062576" indent="-337505" algn="l" defTabSz="1350020" rtl="0" eaLnBrk="1" latinLnBrk="0" hangingPunct="1">
        <a:lnSpc>
          <a:spcPct val="90000"/>
        </a:lnSpc>
        <a:spcBef>
          <a:spcPts val="738"/>
        </a:spcBef>
        <a:buFont typeface="Arial" panose="020B0604020202020204" pitchFamily="34" charset="0"/>
        <a:buChar char="•"/>
        <a:defRPr sz="2658" kern="1200">
          <a:solidFill>
            <a:schemeClr val="tx1"/>
          </a:solidFill>
          <a:latin typeface="+mn-lt"/>
          <a:ea typeface="+mn-ea"/>
          <a:cs typeface="+mn-cs"/>
        </a:defRPr>
      </a:lvl8pPr>
      <a:lvl9pPr marL="5737586" indent="-337505" algn="l" defTabSz="1350020" rtl="0" eaLnBrk="1" latinLnBrk="0" hangingPunct="1">
        <a:lnSpc>
          <a:spcPct val="90000"/>
        </a:lnSpc>
        <a:spcBef>
          <a:spcPts val="738"/>
        </a:spcBef>
        <a:buFont typeface="Arial" panose="020B0604020202020204" pitchFamily="34" charset="0"/>
        <a:buChar char="•"/>
        <a:defRPr sz="2658" kern="1200">
          <a:solidFill>
            <a:schemeClr val="tx1"/>
          </a:solidFill>
          <a:latin typeface="+mn-lt"/>
          <a:ea typeface="+mn-ea"/>
          <a:cs typeface="+mn-cs"/>
        </a:defRPr>
      </a:lvl9pPr>
    </p:bodyStyle>
    <p:otherStyle>
      <a:defPPr>
        <a:defRPr lang="en-US"/>
      </a:defPPr>
      <a:lvl1pPr marL="0" algn="l" defTabSz="1350020" rtl="0" eaLnBrk="1" latinLnBrk="0" hangingPunct="1">
        <a:defRPr sz="2658" kern="1200">
          <a:solidFill>
            <a:schemeClr val="tx1"/>
          </a:solidFill>
          <a:latin typeface="+mn-lt"/>
          <a:ea typeface="+mn-ea"/>
          <a:cs typeface="+mn-cs"/>
        </a:defRPr>
      </a:lvl1pPr>
      <a:lvl2pPr marL="675010" algn="l" defTabSz="1350020" rtl="0" eaLnBrk="1" latinLnBrk="0" hangingPunct="1">
        <a:defRPr sz="2658" kern="1200">
          <a:solidFill>
            <a:schemeClr val="tx1"/>
          </a:solidFill>
          <a:latin typeface="+mn-lt"/>
          <a:ea typeface="+mn-ea"/>
          <a:cs typeface="+mn-cs"/>
        </a:defRPr>
      </a:lvl2pPr>
      <a:lvl3pPr marL="1350020" algn="l" defTabSz="1350020" rtl="0" eaLnBrk="1" latinLnBrk="0" hangingPunct="1">
        <a:defRPr sz="2658" kern="1200">
          <a:solidFill>
            <a:schemeClr val="tx1"/>
          </a:solidFill>
          <a:latin typeface="+mn-lt"/>
          <a:ea typeface="+mn-ea"/>
          <a:cs typeface="+mn-cs"/>
        </a:defRPr>
      </a:lvl3pPr>
      <a:lvl4pPr marL="2025030" algn="l" defTabSz="1350020" rtl="0" eaLnBrk="1" latinLnBrk="0" hangingPunct="1">
        <a:defRPr sz="2658" kern="1200">
          <a:solidFill>
            <a:schemeClr val="tx1"/>
          </a:solidFill>
          <a:latin typeface="+mn-lt"/>
          <a:ea typeface="+mn-ea"/>
          <a:cs typeface="+mn-cs"/>
        </a:defRPr>
      </a:lvl4pPr>
      <a:lvl5pPr marL="2700040" algn="l" defTabSz="1350020" rtl="0" eaLnBrk="1" latinLnBrk="0" hangingPunct="1">
        <a:defRPr sz="2658" kern="1200">
          <a:solidFill>
            <a:schemeClr val="tx1"/>
          </a:solidFill>
          <a:latin typeface="+mn-lt"/>
          <a:ea typeface="+mn-ea"/>
          <a:cs typeface="+mn-cs"/>
        </a:defRPr>
      </a:lvl5pPr>
      <a:lvl6pPr marL="3375050" algn="l" defTabSz="1350020" rtl="0" eaLnBrk="1" latinLnBrk="0" hangingPunct="1">
        <a:defRPr sz="2658" kern="1200">
          <a:solidFill>
            <a:schemeClr val="tx1"/>
          </a:solidFill>
          <a:latin typeface="+mn-lt"/>
          <a:ea typeface="+mn-ea"/>
          <a:cs typeface="+mn-cs"/>
        </a:defRPr>
      </a:lvl6pPr>
      <a:lvl7pPr marL="4050060" algn="l" defTabSz="1350020" rtl="0" eaLnBrk="1" latinLnBrk="0" hangingPunct="1">
        <a:defRPr sz="2658" kern="1200">
          <a:solidFill>
            <a:schemeClr val="tx1"/>
          </a:solidFill>
          <a:latin typeface="+mn-lt"/>
          <a:ea typeface="+mn-ea"/>
          <a:cs typeface="+mn-cs"/>
        </a:defRPr>
      </a:lvl7pPr>
      <a:lvl8pPr marL="4725071" algn="l" defTabSz="1350020" rtl="0" eaLnBrk="1" latinLnBrk="0" hangingPunct="1">
        <a:defRPr sz="2658" kern="1200">
          <a:solidFill>
            <a:schemeClr val="tx1"/>
          </a:solidFill>
          <a:latin typeface="+mn-lt"/>
          <a:ea typeface="+mn-ea"/>
          <a:cs typeface="+mn-cs"/>
        </a:defRPr>
      </a:lvl8pPr>
      <a:lvl9pPr marL="5400081" algn="l" defTabSz="1350020" rtl="0" eaLnBrk="1" latinLnBrk="0" hangingPunct="1">
        <a:defRPr sz="265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sv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547812" y="2652112"/>
            <a:ext cx="14905038" cy="941796"/>
          </a:xfrm>
        </p:spPr>
        <p:txBody>
          <a:bodyPr/>
          <a:lstStyle/>
          <a:p>
            <a:r>
              <a:rPr lang="sv-SE"/>
              <a:t>Profilfärger</a:t>
            </a:r>
            <a:endParaRPr lang="sv-SE" dirty="0"/>
          </a:p>
        </p:txBody>
      </p:sp>
      <p:sp>
        <p:nvSpPr>
          <p:cNvPr id="38" name="Platshållare för innehåll 37">
            <a:extLst>
              <a:ext uri="{FF2B5EF4-FFF2-40B4-BE49-F238E27FC236}">
                <a16:creationId xmlns:a16="http://schemas.microsoft.com/office/drawing/2014/main" id="{BA4D6CBC-ED41-29D1-F0A5-D504D42F573C}"/>
              </a:ext>
            </a:extLst>
          </p:cNvPr>
          <p:cNvSpPr>
            <a:spLocks noGrp="1"/>
          </p:cNvSpPr>
          <p:nvPr>
            <p:ph sz="quarter" idx="13"/>
          </p:nvPr>
        </p:nvSpPr>
        <p:spPr>
          <a:xfrm>
            <a:off x="1547812" y="4008836"/>
            <a:ext cx="11188474" cy="2126194"/>
          </a:xfrm>
        </p:spPr>
        <p:txBody>
          <a:bodyPr/>
          <a:lstStyle/>
          <a:p>
            <a:r>
              <a:rPr lang="sv-SE"/>
              <a:t>Hämta färger till affischen genom att använda pipetten på Region Östergötlands profilfärger nedan. </a:t>
            </a:r>
          </a:p>
        </p:txBody>
      </p:sp>
      <p:pic>
        <p:nvPicPr>
          <p:cNvPr id="40" name="Bildobjekt 39">
            <a:extLst>
              <a:ext uri="{FF2B5EF4-FFF2-40B4-BE49-F238E27FC236}">
                <a16:creationId xmlns:a16="http://schemas.microsoft.com/office/drawing/2014/main" id="{58C8AA62-C673-064F-B7F4-3D12D64EFE9C}"/>
              </a:ext>
            </a:extLst>
          </p:cNvPr>
          <p:cNvPicPr>
            <a:picLocks noChangeAspect="1"/>
          </p:cNvPicPr>
          <p:nvPr/>
        </p:nvPicPr>
        <p:blipFill>
          <a:blip r:embed="rId2"/>
          <a:stretch>
            <a:fillRect/>
          </a:stretch>
        </p:blipFill>
        <p:spPr>
          <a:xfrm>
            <a:off x="1547812" y="7035938"/>
            <a:ext cx="14905038" cy="14611920"/>
          </a:xfrm>
          <a:prstGeom prst="rect">
            <a:avLst/>
          </a:prstGeom>
        </p:spPr>
      </p:pic>
      <p:grpSp>
        <p:nvGrpSpPr>
          <p:cNvPr id="7" name="Grupp 6">
            <a:extLst>
              <a:ext uri="{FF2B5EF4-FFF2-40B4-BE49-F238E27FC236}">
                <a16:creationId xmlns:a16="http://schemas.microsoft.com/office/drawing/2014/main" id="{BD22DD76-85F0-50A1-A5FB-679786153DEB}"/>
              </a:ext>
            </a:extLst>
          </p:cNvPr>
          <p:cNvGrpSpPr/>
          <p:nvPr/>
        </p:nvGrpSpPr>
        <p:grpSpPr>
          <a:xfrm>
            <a:off x="12736286" y="1243240"/>
            <a:ext cx="3783970" cy="5110702"/>
            <a:chOff x="12736286" y="1267304"/>
            <a:chExt cx="3783970" cy="5110702"/>
          </a:xfrm>
        </p:grpSpPr>
        <p:pic>
          <p:nvPicPr>
            <p:cNvPr id="43" name="Bildobjekt 42">
              <a:extLst>
                <a:ext uri="{FF2B5EF4-FFF2-40B4-BE49-F238E27FC236}">
                  <a16:creationId xmlns:a16="http://schemas.microsoft.com/office/drawing/2014/main" id="{8DE5EA03-E408-D39E-0D21-BF8084F3DE21}"/>
                </a:ext>
              </a:extLst>
            </p:cNvPr>
            <p:cNvPicPr>
              <a:picLocks noChangeAspect="1"/>
            </p:cNvPicPr>
            <p:nvPr/>
          </p:nvPicPr>
          <p:blipFill>
            <a:blip r:embed="rId3"/>
            <a:stretch>
              <a:fillRect/>
            </a:stretch>
          </p:blipFill>
          <p:spPr>
            <a:xfrm>
              <a:off x="13385414" y="1267304"/>
              <a:ext cx="1657143" cy="4047619"/>
            </a:xfrm>
            <a:prstGeom prst="rect">
              <a:avLst/>
            </a:prstGeom>
          </p:spPr>
        </p:pic>
        <p:sp>
          <p:nvSpPr>
            <p:cNvPr id="44" name="Pil: höger 43">
              <a:extLst>
                <a:ext uri="{FF2B5EF4-FFF2-40B4-BE49-F238E27FC236}">
                  <a16:creationId xmlns:a16="http://schemas.microsoft.com/office/drawing/2014/main" id="{91CB308F-9CEE-5FF2-FD13-ACEEF226A6B0}"/>
                </a:ext>
              </a:extLst>
            </p:cNvPr>
            <p:cNvSpPr/>
            <p:nvPr/>
          </p:nvSpPr>
          <p:spPr>
            <a:xfrm>
              <a:off x="12736286" y="4123097"/>
              <a:ext cx="701339" cy="485980"/>
            </a:xfrm>
            <a:prstGeom prst="rightArrow">
              <a:avLst/>
            </a:prstGeom>
            <a:solidFill>
              <a:schemeClr val="bg1"/>
            </a:solidFill>
            <a:ln w="24011" cap="flat">
              <a:solidFill>
                <a:schemeClr val="tx1"/>
              </a:solidFill>
              <a:prstDash val="solid"/>
              <a:miter/>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sv-SE" dirty="0" err="1"/>
            </a:p>
          </p:txBody>
        </p:sp>
        <p:pic>
          <p:nvPicPr>
            <p:cNvPr id="6" name="Bild 5" descr="Pil: medsolsböj med hel fyllning">
              <a:extLst>
                <a:ext uri="{FF2B5EF4-FFF2-40B4-BE49-F238E27FC236}">
                  <a16:creationId xmlns:a16="http://schemas.microsoft.com/office/drawing/2014/main" id="{504A7E90-D6F0-19C0-20F7-9183A4341AE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4213985" y="4071735"/>
              <a:ext cx="2306271" cy="2306271"/>
            </a:xfrm>
            <a:prstGeom prst="rect">
              <a:avLst/>
            </a:prstGeom>
          </p:spPr>
        </p:pic>
      </p:grpSp>
    </p:spTree>
    <p:extLst>
      <p:ext uri="{BB962C8B-B14F-4D97-AF65-F5344CB8AC3E}">
        <p14:creationId xmlns:p14="http://schemas.microsoft.com/office/powerpoint/2010/main" val="138788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1DB58B-D0A4-4E1B-0E70-F04FC289ECCE}"/>
              </a:ext>
            </a:extLst>
          </p:cNvPr>
          <p:cNvSpPr>
            <a:spLocks noGrp="1"/>
          </p:cNvSpPr>
          <p:nvPr>
            <p:ph type="title"/>
          </p:nvPr>
        </p:nvSpPr>
        <p:spPr>
          <a:xfrm>
            <a:off x="1547812" y="1600200"/>
            <a:ext cx="14905038" cy="941796"/>
          </a:xfrm>
        </p:spPr>
        <p:txBody>
          <a:bodyPr/>
          <a:lstStyle/>
          <a:p>
            <a:r>
              <a:rPr lang="sv-SE"/>
              <a:t>Postermall 50x70 cm</a:t>
            </a:r>
          </a:p>
        </p:txBody>
      </p:sp>
      <p:sp>
        <p:nvSpPr>
          <p:cNvPr id="3" name="Platshållare för innehåll 2">
            <a:extLst>
              <a:ext uri="{FF2B5EF4-FFF2-40B4-BE49-F238E27FC236}">
                <a16:creationId xmlns:a16="http://schemas.microsoft.com/office/drawing/2014/main" id="{3B28BB7C-6BB5-CEF2-D28B-A6E18015D53E}"/>
              </a:ext>
            </a:extLst>
          </p:cNvPr>
          <p:cNvSpPr>
            <a:spLocks noGrp="1"/>
          </p:cNvSpPr>
          <p:nvPr>
            <p:ph sz="quarter" idx="13"/>
          </p:nvPr>
        </p:nvSpPr>
        <p:spPr/>
        <p:txBody>
          <a:bodyPr/>
          <a:lstStyle/>
          <a:p>
            <a:endParaRPr lang="sv-SE"/>
          </a:p>
        </p:txBody>
      </p:sp>
      <p:sp>
        <p:nvSpPr>
          <p:cNvPr id="4" name="Platshållare för text 3">
            <a:extLst>
              <a:ext uri="{FF2B5EF4-FFF2-40B4-BE49-F238E27FC236}">
                <a16:creationId xmlns:a16="http://schemas.microsoft.com/office/drawing/2014/main" id="{2C1E9A05-05A0-743A-CADA-DC39C7E8D72B}"/>
              </a:ext>
            </a:extLst>
          </p:cNvPr>
          <p:cNvSpPr>
            <a:spLocks noGrp="1"/>
          </p:cNvSpPr>
          <p:nvPr>
            <p:ph type="body" sz="quarter" idx="14"/>
          </p:nvPr>
        </p:nvSpPr>
        <p:spPr/>
        <p:txBody>
          <a:bodyPr/>
          <a:lstStyle/>
          <a:p>
            <a:endParaRPr lang="sv-SE"/>
          </a:p>
        </p:txBody>
      </p:sp>
      <p:sp>
        <p:nvSpPr>
          <p:cNvPr id="5" name="Platshållare för text 4">
            <a:extLst>
              <a:ext uri="{FF2B5EF4-FFF2-40B4-BE49-F238E27FC236}">
                <a16:creationId xmlns:a16="http://schemas.microsoft.com/office/drawing/2014/main" id="{58D62608-167F-1DF3-24B2-F5FCC3E972D0}"/>
              </a:ext>
            </a:extLst>
          </p:cNvPr>
          <p:cNvSpPr>
            <a:spLocks noGrp="1"/>
          </p:cNvSpPr>
          <p:nvPr>
            <p:ph type="body" sz="quarter" idx="15"/>
          </p:nvPr>
        </p:nvSpPr>
        <p:spPr/>
        <p:txBody>
          <a:bodyPr/>
          <a:lstStyle/>
          <a:p>
            <a:endParaRPr lang="sv-SE"/>
          </a:p>
        </p:txBody>
      </p:sp>
      <p:sp>
        <p:nvSpPr>
          <p:cNvPr id="6" name="Platshållare för bild 5">
            <a:extLst>
              <a:ext uri="{FF2B5EF4-FFF2-40B4-BE49-F238E27FC236}">
                <a16:creationId xmlns:a16="http://schemas.microsoft.com/office/drawing/2014/main" id="{C1D482BA-30D3-EC91-3A9E-34685BB537CD}"/>
              </a:ext>
            </a:extLst>
          </p:cNvPr>
          <p:cNvSpPr>
            <a:spLocks noGrp="1"/>
          </p:cNvSpPr>
          <p:nvPr>
            <p:ph type="pic" sz="quarter" idx="16"/>
          </p:nvPr>
        </p:nvSpPr>
        <p:spPr/>
        <p:txBody>
          <a:bodyPr/>
          <a:lstStyle/>
          <a:p>
            <a:endParaRPr lang="sv-SE"/>
          </a:p>
        </p:txBody>
      </p:sp>
      <p:sp>
        <p:nvSpPr>
          <p:cNvPr id="7" name="Platshållare för innehåll 6">
            <a:extLst>
              <a:ext uri="{FF2B5EF4-FFF2-40B4-BE49-F238E27FC236}">
                <a16:creationId xmlns:a16="http://schemas.microsoft.com/office/drawing/2014/main" id="{2B14FF68-684A-DC61-FB49-93B21F2179B0}"/>
              </a:ext>
            </a:extLst>
          </p:cNvPr>
          <p:cNvSpPr>
            <a:spLocks noGrp="1"/>
          </p:cNvSpPr>
          <p:nvPr>
            <p:ph sz="quarter" idx="21"/>
          </p:nvPr>
        </p:nvSpPr>
        <p:spPr/>
        <p:txBody>
          <a:bodyPr/>
          <a:lstStyle/>
          <a:p>
            <a:endParaRPr lang="sv-SE"/>
          </a:p>
        </p:txBody>
      </p:sp>
      <p:sp>
        <p:nvSpPr>
          <p:cNvPr id="8" name="Platshållare för innehåll 7">
            <a:extLst>
              <a:ext uri="{FF2B5EF4-FFF2-40B4-BE49-F238E27FC236}">
                <a16:creationId xmlns:a16="http://schemas.microsoft.com/office/drawing/2014/main" id="{D4EC47B8-A25F-193D-644F-8A9848DB3242}"/>
              </a:ext>
            </a:extLst>
          </p:cNvPr>
          <p:cNvSpPr>
            <a:spLocks noGrp="1"/>
          </p:cNvSpPr>
          <p:nvPr>
            <p:ph sz="quarter" idx="22"/>
          </p:nvPr>
        </p:nvSpPr>
        <p:spPr/>
        <p:txBody>
          <a:bodyPr/>
          <a:lstStyle/>
          <a:p>
            <a:endParaRPr lang="sv-SE"/>
          </a:p>
        </p:txBody>
      </p:sp>
      <p:sp>
        <p:nvSpPr>
          <p:cNvPr id="9" name="Platshållare för innehåll 8">
            <a:extLst>
              <a:ext uri="{FF2B5EF4-FFF2-40B4-BE49-F238E27FC236}">
                <a16:creationId xmlns:a16="http://schemas.microsoft.com/office/drawing/2014/main" id="{EEEB7FE0-2510-461C-A39F-356566CB8EC8}"/>
              </a:ext>
            </a:extLst>
          </p:cNvPr>
          <p:cNvSpPr>
            <a:spLocks noGrp="1"/>
          </p:cNvSpPr>
          <p:nvPr>
            <p:ph sz="quarter" idx="23"/>
          </p:nvPr>
        </p:nvSpPr>
        <p:spPr/>
        <p:txBody>
          <a:bodyPr/>
          <a:lstStyle/>
          <a:p>
            <a:endParaRPr lang="sv-SE"/>
          </a:p>
        </p:txBody>
      </p:sp>
    </p:spTree>
    <p:extLst>
      <p:ext uri="{BB962C8B-B14F-4D97-AF65-F5344CB8AC3E}">
        <p14:creationId xmlns:p14="http://schemas.microsoft.com/office/powerpoint/2010/main" val="2251712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E9250A-D2A8-C21E-860C-EF75F25E736E}"/>
              </a:ext>
            </a:extLst>
          </p:cNvPr>
          <p:cNvSpPr>
            <a:spLocks noGrp="1"/>
          </p:cNvSpPr>
          <p:nvPr>
            <p:ph type="title"/>
          </p:nvPr>
        </p:nvSpPr>
        <p:spPr>
          <a:xfrm>
            <a:off x="1547812" y="1600200"/>
            <a:ext cx="14905038" cy="1883593"/>
          </a:xfrm>
        </p:spPr>
        <p:txBody>
          <a:bodyPr/>
          <a:lstStyle/>
          <a:p>
            <a:r>
              <a:rPr lang="sv-SE"/>
              <a:t>Postermall 50x70 cm</a:t>
            </a:r>
            <a:br>
              <a:rPr lang="sv-SE"/>
            </a:br>
            <a:r>
              <a:rPr lang="sv-SE"/>
              <a:t>– med personuppgifter (sidfot)</a:t>
            </a:r>
          </a:p>
        </p:txBody>
      </p:sp>
      <p:sp>
        <p:nvSpPr>
          <p:cNvPr id="10" name="Platshållare för text 9">
            <a:extLst>
              <a:ext uri="{FF2B5EF4-FFF2-40B4-BE49-F238E27FC236}">
                <a16:creationId xmlns:a16="http://schemas.microsoft.com/office/drawing/2014/main" id="{DC1884F1-C3BD-94D1-5EFE-04534D4A9502}"/>
              </a:ext>
            </a:extLst>
          </p:cNvPr>
          <p:cNvSpPr>
            <a:spLocks noGrp="1"/>
          </p:cNvSpPr>
          <p:nvPr>
            <p:ph type="body" sz="quarter" idx="14"/>
          </p:nvPr>
        </p:nvSpPr>
        <p:spPr/>
        <p:txBody>
          <a:bodyPr/>
          <a:lstStyle/>
          <a:p>
            <a:endParaRPr lang="sv-SE"/>
          </a:p>
        </p:txBody>
      </p:sp>
      <p:sp>
        <p:nvSpPr>
          <p:cNvPr id="9" name="Platshållare för innehåll 8">
            <a:extLst>
              <a:ext uri="{FF2B5EF4-FFF2-40B4-BE49-F238E27FC236}">
                <a16:creationId xmlns:a16="http://schemas.microsoft.com/office/drawing/2014/main" id="{F3D4BD86-52D4-F442-1CD1-1DABADA3EBF2}"/>
              </a:ext>
            </a:extLst>
          </p:cNvPr>
          <p:cNvSpPr>
            <a:spLocks noGrp="1"/>
          </p:cNvSpPr>
          <p:nvPr>
            <p:ph sz="quarter" idx="13"/>
          </p:nvPr>
        </p:nvSpPr>
        <p:spPr/>
        <p:txBody>
          <a:bodyPr/>
          <a:lstStyle/>
          <a:p>
            <a:endParaRPr lang="sv-SE"/>
          </a:p>
        </p:txBody>
      </p:sp>
      <p:sp>
        <p:nvSpPr>
          <p:cNvPr id="11" name="Platshållare för text 10">
            <a:extLst>
              <a:ext uri="{FF2B5EF4-FFF2-40B4-BE49-F238E27FC236}">
                <a16:creationId xmlns:a16="http://schemas.microsoft.com/office/drawing/2014/main" id="{677A1B2C-41E3-AF09-0DE9-EFE6A63C1F16}"/>
              </a:ext>
            </a:extLst>
          </p:cNvPr>
          <p:cNvSpPr>
            <a:spLocks noGrp="1"/>
          </p:cNvSpPr>
          <p:nvPr>
            <p:ph type="body" sz="quarter" idx="15"/>
          </p:nvPr>
        </p:nvSpPr>
        <p:spPr/>
        <p:txBody>
          <a:bodyPr/>
          <a:lstStyle/>
          <a:p>
            <a:endParaRPr lang="sv-SE"/>
          </a:p>
        </p:txBody>
      </p:sp>
      <p:sp>
        <p:nvSpPr>
          <p:cNvPr id="12" name="Platshållare för text 11">
            <a:extLst>
              <a:ext uri="{FF2B5EF4-FFF2-40B4-BE49-F238E27FC236}">
                <a16:creationId xmlns:a16="http://schemas.microsoft.com/office/drawing/2014/main" id="{BBE9ED48-9E7D-EC40-11ED-7DADA1896585}"/>
              </a:ext>
            </a:extLst>
          </p:cNvPr>
          <p:cNvSpPr>
            <a:spLocks noGrp="1"/>
          </p:cNvSpPr>
          <p:nvPr>
            <p:ph type="body" sz="quarter" idx="16"/>
          </p:nvPr>
        </p:nvSpPr>
        <p:spPr/>
        <p:txBody>
          <a:bodyPr/>
          <a:lstStyle/>
          <a:p>
            <a:endParaRPr lang="sv-SE"/>
          </a:p>
        </p:txBody>
      </p:sp>
      <p:sp>
        <p:nvSpPr>
          <p:cNvPr id="13" name="Platshållare för bild 12">
            <a:extLst>
              <a:ext uri="{FF2B5EF4-FFF2-40B4-BE49-F238E27FC236}">
                <a16:creationId xmlns:a16="http://schemas.microsoft.com/office/drawing/2014/main" id="{417BEE95-6C88-3A39-C00E-188D9E3343CC}"/>
              </a:ext>
            </a:extLst>
          </p:cNvPr>
          <p:cNvSpPr>
            <a:spLocks noGrp="1"/>
          </p:cNvSpPr>
          <p:nvPr>
            <p:ph type="pic" sz="quarter" idx="17"/>
          </p:nvPr>
        </p:nvSpPr>
        <p:spPr/>
        <p:txBody>
          <a:bodyPr/>
          <a:lstStyle/>
          <a:p>
            <a:endParaRPr lang="sv-SE"/>
          </a:p>
        </p:txBody>
      </p:sp>
      <p:sp>
        <p:nvSpPr>
          <p:cNvPr id="14" name="Platshållare för innehåll 13">
            <a:extLst>
              <a:ext uri="{FF2B5EF4-FFF2-40B4-BE49-F238E27FC236}">
                <a16:creationId xmlns:a16="http://schemas.microsoft.com/office/drawing/2014/main" id="{A8F55230-02A7-0CFF-F5BA-B45A6C91021F}"/>
              </a:ext>
            </a:extLst>
          </p:cNvPr>
          <p:cNvSpPr>
            <a:spLocks noGrp="1"/>
          </p:cNvSpPr>
          <p:nvPr>
            <p:ph sz="quarter" idx="21"/>
          </p:nvPr>
        </p:nvSpPr>
        <p:spPr/>
        <p:txBody>
          <a:bodyPr/>
          <a:lstStyle/>
          <a:p>
            <a:endParaRPr lang="sv-SE"/>
          </a:p>
        </p:txBody>
      </p:sp>
      <p:sp>
        <p:nvSpPr>
          <p:cNvPr id="15" name="Platshållare för innehåll 14">
            <a:extLst>
              <a:ext uri="{FF2B5EF4-FFF2-40B4-BE49-F238E27FC236}">
                <a16:creationId xmlns:a16="http://schemas.microsoft.com/office/drawing/2014/main" id="{2D5152E7-D177-A74F-844C-AC7E46F419D8}"/>
              </a:ext>
            </a:extLst>
          </p:cNvPr>
          <p:cNvSpPr>
            <a:spLocks noGrp="1"/>
          </p:cNvSpPr>
          <p:nvPr>
            <p:ph sz="quarter" idx="22"/>
          </p:nvPr>
        </p:nvSpPr>
        <p:spPr/>
        <p:txBody>
          <a:bodyPr/>
          <a:lstStyle/>
          <a:p>
            <a:endParaRPr lang="sv-SE"/>
          </a:p>
        </p:txBody>
      </p:sp>
      <p:sp>
        <p:nvSpPr>
          <p:cNvPr id="16" name="Platshållare för innehåll 15">
            <a:extLst>
              <a:ext uri="{FF2B5EF4-FFF2-40B4-BE49-F238E27FC236}">
                <a16:creationId xmlns:a16="http://schemas.microsoft.com/office/drawing/2014/main" id="{48D97A0A-2BAF-1294-682C-FCA9616C6436}"/>
              </a:ext>
            </a:extLst>
          </p:cNvPr>
          <p:cNvSpPr>
            <a:spLocks noGrp="1"/>
          </p:cNvSpPr>
          <p:nvPr>
            <p:ph sz="quarter" idx="23"/>
          </p:nvPr>
        </p:nvSpPr>
        <p:spPr/>
        <p:txBody>
          <a:bodyPr/>
          <a:lstStyle/>
          <a:p>
            <a:endParaRPr lang="sv-SE"/>
          </a:p>
        </p:txBody>
      </p:sp>
    </p:spTree>
    <p:extLst>
      <p:ext uri="{BB962C8B-B14F-4D97-AF65-F5344CB8AC3E}">
        <p14:creationId xmlns:p14="http://schemas.microsoft.com/office/powerpoint/2010/main" val="371332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InsertedImage">
            <a:extLst>
              <a:ext uri="{FF2B5EF4-FFF2-40B4-BE49-F238E27FC236}">
                <a16:creationId xmlns:a16="http://schemas.microsoft.com/office/drawing/2014/main" id="{FA6394A9-3DF1-D459-7866-7E0EE20A0618}"/>
              </a:ext>
            </a:extLst>
          </p:cNvPr>
          <p:cNvPicPr>
            <a:picLocks noChangeAspect="1"/>
          </p:cNvPicPr>
          <p:nvPr/>
        </p:nvPicPr>
        <p:blipFill>
          <a:blip r:embed="rId2">
            <a:extLst>
              <a:ext uri="{28A0092B-C50C-407E-A947-70E740481C1C}">
                <a14:useLocalDpi xmlns:a14="http://schemas.microsoft.com/office/drawing/2010/main" val="0"/>
              </a:ext>
            </a:extLst>
          </a:blip>
          <a:srcRect l="52978" t="11399" r="16517"/>
          <a:stretch/>
        </p:blipFill>
        <p:spPr>
          <a:xfrm>
            <a:off x="9467850" y="6743701"/>
            <a:ext cx="4127834" cy="8584452"/>
          </a:xfrm>
          <a:prstGeom prst="rect">
            <a:avLst/>
          </a:prstGeom>
        </p:spPr>
      </p:pic>
      <p:sp>
        <p:nvSpPr>
          <p:cNvPr id="2" name="Rubrik 1">
            <a:extLst>
              <a:ext uri="{FF2B5EF4-FFF2-40B4-BE49-F238E27FC236}">
                <a16:creationId xmlns:a16="http://schemas.microsoft.com/office/drawing/2014/main" id="{19E9250A-D2A8-C21E-860C-EF75F25E736E}"/>
              </a:ext>
            </a:extLst>
          </p:cNvPr>
          <p:cNvSpPr>
            <a:spLocks noGrp="1"/>
          </p:cNvSpPr>
          <p:nvPr>
            <p:ph type="title"/>
          </p:nvPr>
        </p:nvSpPr>
        <p:spPr>
          <a:xfrm>
            <a:off x="1547812" y="1600200"/>
            <a:ext cx="14905038" cy="1883593"/>
          </a:xfrm>
        </p:spPr>
        <p:txBody>
          <a:bodyPr/>
          <a:lstStyle/>
          <a:p>
            <a:r>
              <a:rPr lang="sv-SE"/>
              <a:t>EXEMPEL Postermall 50x70 cm</a:t>
            </a:r>
            <a:br>
              <a:rPr lang="sv-SE"/>
            </a:br>
            <a:r>
              <a:rPr lang="sv-SE"/>
              <a:t>– med personuppgifter (sidfot)</a:t>
            </a:r>
          </a:p>
        </p:txBody>
      </p:sp>
      <p:sp>
        <p:nvSpPr>
          <p:cNvPr id="10" name="Platshållare för text 9">
            <a:extLst>
              <a:ext uri="{FF2B5EF4-FFF2-40B4-BE49-F238E27FC236}">
                <a16:creationId xmlns:a16="http://schemas.microsoft.com/office/drawing/2014/main" id="{DC1884F1-C3BD-94D1-5EFE-04534D4A9502}"/>
              </a:ext>
            </a:extLst>
          </p:cNvPr>
          <p:cNvSpPr>
            <a:spLocks noGrp="1"/>
          </p:cNvSpPr>
          <p:nvPr>
            <p:ph type="body" sz="quarter" idx="14"/>
          </p:nvPr>
        </p:nvSpPr>
        <p:spPr/>
        <p:txBody>
          <a:bodyPr/>
          <a:lstStyle/>
          <a:p>
            <a:r>
              <a:rPr lang="sv-SE" b="1"/>
              <a:t>Dubbel-Namn Efternamn</a:t>
            </a:r>
            <a:r>
              <a:rPr lang="sv-SE"/>
              <a:t>, yrkestiteln</a:t>
            </a:r>
            <a:br>
              <a:rPr lang="sv-SE"/>
            </a:br>
            <a:r>
              <a:rPr lang="sv-SE"/>
              <a:t>Arbetsplatsen</a:t>
            </a:r>
          </a:p>
          <a:p>
            <a:r>
              <a:rPr lang="sv-SE"/>
              <a:t>regionostergotland.se</a:t>
            </a:r>
          </a:p>
        </p:txBody>
      </p:sp>
      <p:sp>
        <p:nvSpPr>
          <p:cNvPr id="9" name="Platshållare för innehåll 8">
            <a:extLst>
              <a:ext uri="{FF2B5EF4-FFF2-40B4-BE49-F238E27FC236}">
                <a16:creationId xmlns:a16="http://schemas.microsoft.com/office/drawing/2014/main" id="{F3D4BD86-52D4-F442-1CD1-1DABADA3EBF2}"/>
              </a:ext>
            </a:extLst>
          </p:cNvPr>
          <p:cNvSpPr>
            <a:spLocks noGrp="1"/>
          </p:cNvSpPr>
          <p:nvPr>
            <p:ph sz="quarter" idx="13"/>
          </p:nvPr>
        </p:nvSpPr>
        <p:spPr/>
        <p:txBody>
          <a:bodyPr/>
          <a:lstStyle/>
          <a:p>
            <a:r>
              <a:rPr lang="sv-SE">
                <a:solidFill>
                  <a:srgbClr val="285D5D"/>
                </a:solidFill>
              </a:rPr>
              <a:t>Lorem ipsum häst att enligt stig vad sitt, hans miljoner ordningens sin sax som, både enligt tidigare tid blev sista. Från miljoner år sista faktor hav dag bäckasiner gör bra, se blev se hans annan denna oss mot.</a:t>
            </a:r>
          </a:p>
        </p:txBody>
      </p:sp>
      <p:sp>
        <p:nvSpPr>
          <p:cNvPr id="11" name="Platshållare för text 10">
            <a:extLst>
              <a:ext uri="{FF2B5EF4-FFF2-40B4-BE49-F238E27FC236}">
                <a16:creationId xmlns:a16="http://schemas.microsoft.com/office/drawing/2014/main" id="{677A1B2C-41E3-AF09-0DE9-EFE6A63C1F16}"/>
              </a:ext>
            </a:extLst>
          </p:cNvPr>
          <p:cNvSpPr>
            <a:spLocks noGrp="1"/>
          </p:cNvSpPr>
          <p:nvPr>
            <p:ph type="body" sz="quarter" idx="15"/>
          </p:nvPr>
        </p:nvSpPr>
        <p:spPr>
          <a:xfrm>
            <a:off x="1547812" y="6738189"/>
            <a:ext cx="6984518" cy="8589963"/>
          </a:xfrm>
        </p:spPr>
        <p:txBody>
          <a:bodyPr/>
          <a:lstStyle/>
          <a:p>
            <a:r>
              <a:rPr lang="sv-SE"/>
              <a:t>Omfångsrik färdväg att och äng groda regn sin, omfångsrik att sista hans redan både rännil rot, se dimmhöljd räv år sin hela.</a:t>
            </a:r>
          </a:p>
          <a:p>
            <a:r>
              <a:rPr lang="sv-SE" b="1"/>
              <a:t>Björnbär söka</a:t>
            </a:r>
          </a:p>
          <a:p>
            <a:pPr>
              <a:spcBef>
                <a:spcPts val="0"/>
              </a:spcBef>
            </a:pPr>
            <a:r>
              <a:rPr lang="sv-SE"/>
              <a:t>Därmed regn bland och kanske sjö hav, därmed hav sig rännil olika ingalunda dimma erfarenheter söka, mjuka vi icke redan av söka sorgliga. Kan tre sällan dimmhöljd verkligen genom sista och tidigare dunge själv, samma sällan miljoner ingalunda kanske äng lax och som dimmhöljd, icke del söka sin vad därmed gamla.</a:t>
            </a:r>
          </a:p>
          <a:p>
            <a:r>
              <a:rPr lang="sv-SE" b="1"/>
              <a:t>Strand olika varit</a:t>
            </a:r>
          </a:p>
          <a:p>
            <a:pPr>
              <a:spcBef>
                <a:spcPts val="0"/>
              </a:spcBef>
            </a:pPr>
            <a:r>
              <a:rPr lang="sv-SE"/>
              <a:t>Ta annat ordningens stig när omfångsrik vemod, sin sjö varit redan nu varit tidigare genom, upprätthållande faktor erfarenheter hwila som samtidigt söka denna. Kan om tid denna sig se brunsås hela, kanske stora flera rot sitt del, vemod samma lax brunsås dimma i. Där ska jäst genom rännil oss hwila flera inom, kom dag sitt se i stig kanske trevnadens, tid smultron hans på hav.</a:t>
            </a:r>
          </a:p>
        </p:txBody>
      </p:sp>
      <p:sp>
        <p:nvSpPr>
          <p:cNvPr id="12" name="Platshållare för text 11">
            <a:extLst>
              <a:ext uri="{FF2B5EF4-FFF2-40B4-BE49-F238E27FC236}">
                <a16:creationId xmlns:a16="http://schemas.microsoft.com/office/drawing/2014/main" id="{BBE9ED48-9E7D-EC40-11ED-7DADA1896585}"/>
              </a:ext>
            </a:extLst>
          </p:cNvPr>
          <p:cNvSpPr>
            <a:spLocks noGrp="1"/>
          </p:cNvSpPr>
          <p:nvPr>
            <p:ph type="body" sz="quarter" idx="16"/>
          </p:nvPr>
        </p:nvSpPr>
        <p:spPr>
          <a:xfrm>
            <a:off x="13932568" y="11790947"/>
            <a:ext cx="2520281" cy="3537205"/>
          </a:xfrm>
        </p:spPr>
        <p:txBody>
          <a:bodyPr anchor="b" anchorCtr="0"/>
          <a:lstStyle/>
          <a:p>
            <a:r>
              <a:rPr lang="sv-SE" sz="1800" i="1"/>
              <a:t>Se sig dock tidigare när därmed del inom sista där nu häst nu ingalunda träutensilierna, omfångsrik dimma mjuka hav det från tiden gör blivit som mjuka det sax. Tid plats hans göras fram regn omfångsrik verkligen söka.</a:t>
            </a:r>
          </a:p>
        </p:txBody>
      </p:sp>
      <p:sp>
        <p:nvSpPr>
          <p:cNvPr id="14" name="Platshållare för innehåll 13">
            <a:extLst>
              <a:ext uri="{FF2B5EF4-FFF2-40B4-BE49-F238E27FC236}">
                <a16:creationId xmlns:a16="http://schemas.microsoft.com/office/drawing/2014/main" id="{A8F55230-02A7-0CFF-F5BA-B45A6C91021F}"/>
              </a:ext>
            </a:extLst>
          </p:cNvPr>
          <p:cNvSpPr>
            <a:spLocks noGrp="1"/>
          </p:cNvSpPr>
          <p:nvPr>
            <p:ph sz="quarter" idx="21"/>
          </p:nvPr>
        </p:nvSpPr>
        <p:spPr>
          <a:xfrm>
            <a:off x="6758459" y="16263673"/>
            <a:ext cx="4612802" cy="4942700"/>
          </a:xfrm>
          <a:solidFill>
            <a:schemeClr val="accent2"/>
          </a:solidFill>
        </p:spPr>
        <p:txBody>
          <a:bodyPr/>
          <a:lstStyle/>
          <a:p>
            <a:r>
              <a:rPr lang="sv-SE" b="1"/>
              <a:t>Strand olika varit</a:t>
            </a:r>
          </a:p>
          <a:p>
            <a:r>
              <a:rPr lang="sv-SE"/>
              <a:t>Ta annat ordningens stig när omfångsrik vemod, sin sjö varit redan nu varit tidigare genom, upprätthållande faktor erfarenheter hwila som samtidigt söka denna. Kan om tid denna sig se brunsås hela, kanske stora flera rot sitt del, vemod samma lax brunsås dimma i. Där ska jäst genom rännil oss hwila flera inom, kom dag sitt se i stig kanske trevnadens, tid smultron hans på hav.</a:t>
            </a:r>
          </a:p>
          <a:p>
            <a:r>
              <a:rPr lang="sv-SE"/>
              <a:t>Se sig dock tidigare när därmed del inom sista där nu häst nu ingalunda.</a:t>
            </a:r>
          </a:p>
          <a:p>
            <a:endParaRPr lang="sv-SE"/>
          </a:p>
        </p:txBody>
      </p:sp>
      <p:graphicFrame>
        <p:nvGraphicFramePr>
          <p:cNvPr id="5" name="Platshållare för innehåll 4">
            <a:extLst>
              <a:ext uri="{FF2B5EF4-FFF2-40B4-BE49-F238E27FC236}">
                <a16:creationId xmlns:a16="http://schemas.microsoft.com/office/drawing/2014/main" id="{3FEE07DE-7CF9-D737-8231-857BB1BC34B7}"/>
              </a:ext>
            </a:extLst>
          </p:cNvPr>
          <p:cNvGraphicFramePr>
            <a:graphicFrameLocks noGrp="1"/>
          </p:cNvGraphicFramePr>
          <p:nvPr>
            <p:ph sz="quarter" idx="22"/>
            <p:extLst>
              <p:ext uri="{D42A27DB-BD31-4B8C-83A1-F6EECF244321}">
                <p14:modId xmlns:p14="http://schemas.microsoft.com/office/powerpoint/2010/main" val="3918851888"/>
              </p:ext>
            </p:extLst>
          </p:nvPr>
        </p:nvGraphicFramePr>
        <p:xfrm>
          <a:off x="11839575" y="16263673"/>
          <a:ext cx="4613274" cy="4932000"/>
        </p:xfrm>
        <a:graphic>
          <a:graphicData uri="http://schemas.openxmlformats.org/drawingml/2006/table">
            <a:tbl>
              <a:tblPr firstRow="1" bandRow="1">
                <a:tableStyleId>{5C22544A-7EE6-4342-B048-85BDC9FD1C3A}</a:tableStyleId>
              </a:tblPr>
              <a:tblGrid>
                <a:gridCol w="3204159">
                  <a:extLst>
                    <a:ext uri="{9D8B030D-6E8A-4147-A177-3AD203B41FA5}">
                      <a16:colId xmlns:a16="http://schemas.microsoft.com/office/drawing/2014/main" val="2808958620"/>
                    </a:ext>
                  </a:extLst>
                </a:gridCol>
                <a:gridCol w="1409115">
                  <a:extLst>
                    <a:ext uri="{9D8B030D-6E8A-4147-A177-3AD203B41FA5}">
                      <a16:colId xmlns:a16="http://schemas.microsoft.com/office/drawing/2014/main" val="413442387"/>
                    </a:ext>
                  </a:extLst>
                </a:gridCol>
              </a:tblGrid>
              <a:tr h="720000">
                <a:tc gridSpan="2">
                  <a:txBody>
                    <a:bodyPr/>
                    <a:lstStyle/>
                    <a:p>
                      <a:r>
                        <a:rPr lang="sv-SE" sz="1800"/>
                        <a:t>Tabell</a:t>
                      </a:r>
                    </a:p>
                  </a:txBody>
                  <a:tcPr marL="108000" marR="108000" marT="144000" marB="144000" anchor="ctr">
                    <a:solidFill>
                      <a:srgbClr val="285D5D"/>
                    </a:solidFill>
                  </a:tcPr>
                </a:tc>
                <a:tc hMerge="1">
                  <a:txBody>
                    <a:bodyPr/>
                    <a:lstStyle/>
                    <a:p>
                      <a:endParaRPr lang="sv-SE"/>
                    </a:p>
                  </a:txBody>
                  <a:tcPr/>
                </a:tc>
                <a:extLst>
                  <a:ext uri="{0D108BD9-81ED-4DB2-BD59-A6C34878D82A}">
                    <a16:rowId xmlns:a16="http://schemas.microsoft.com/office/drawing/2014/main" val="2884102019"/>
                  </a:ext>
                </a:extLst>
              </a:tr>
              <a:tr h="648000">
                <a:tc>
                  <a:txBody>
                    <a:bodyPr/>
                    <a:lstStyle/>
                    <a:p>
                      <a:r>
                        <a:rPr lang="sv-SE" sz="1800"/>
                        <a:t>Ta annat ordningens stig </a:t>
                      </a:r>
                    </a:p>
                  </a:txBody>
                  <a:tcPr marL="108000" marR="108000" marT="144000" marB="144000" anchor="ctr">
                    <a:solidFill>
                      <a:schemeClr val="accent2"/>
                    </a:solidFill>
                  </a:tcPr>
                </a:tc>
                <a:tc>
                  <a:txBody>
                    <a:bodyPr/>
                    <a:lstStyle/>
                    <a:p>
                      <a:pPr algn="r"/>
                      <a:r>
                        <a:rPr lang="sv-SE" sz="1800"/>
                        <a:t>120 000</a:t>
                      </a:r>
                    </a:p>
                  </a:txBody>
                  <a:tcPr marL="108000" marR="108000" marT="144000" marB="144000" anchor="ctr">
                    <a:solidFill>
                      <a:schemeClr val="accent2"/>
                    </a:solidFill>
                  </a:tcPr>
                </a:tc>
                <a:extLst>
                  <a:ext uri="{0D108BD9-81ED-4DB2-BD59-A6C34878D82A}">
                    <a16:rowId xmlns:a16="http://schemas.microsoft.com/office/drawing/2014/main" val="2036192748"/>
                  </a:ext>
                </a:extLst>
              </a:tr>
              <a:tr h="648000">
                <a:tc>
                  <a:txBody>
                    <a:bodyPr/>
                    <a:lstStyle/>
                    <a:p>
                      <a:r>
                        <a:rPr lang="sv-SE" sz="1800"/>
                        <a:t>Tid denna sig se psum</a:t>
                      </a:r>
                    </a:p>
                  </a:txBody>
                  <a:tcPr marL="108000" marR="108000" marT="144000" marB="144000" anchor="ctr">
                    <a:solidFill>
                      <a:schemeClr val="bg1"/>
                    </a:solidFill>
                  </a:tcPr>
                </a:tc>
                <a:tc>
                  <a:txBody>
                    <a:bodyPr/>
                    <a:lstStyle/>
                    <a:p>
                      <a:pPr algn="r"/>
                      <a:r>
                        <a:rPr lang="sv-SE" sz="1800"/>
                        <a:t>98 000</a:t>
                      </a:r>
                    </a:p>
                  </a:txBody>
                  <a:tcPr marL="108000" marR="108000" marT="144000" marB="144000" anchor="ctr">
                    <a:solidFill>
                      <a:schemeClr val="bg1"/>
                    </a:solidFill>
                  </a:tcPr>
                </a:tc>
                <a:extLst>
                  <a:ext uri="{0D108BD9-81ED-4DB2-BD59-A6C34878D82A}">
                    <a16:rowId xmlns:a16="http://schemas.microsoft.com/office/drawing/2014/main" val="3386816673"/>
                  </a:ext>
                </a:extLst>
              </a:tr>
              <a:tr h="648000">
                <a:tc>
                  <a:txBody>
                    <a:bodyPr/>
                    <a:lstStyle/>
                    <a:p>
                      <a:r>
                        <a:rPr lang="sv-SE" sz="1800"/>
                        <a:t>Ska jäst genom rännil oss </a:t>
                      </a:r>
                    </a:p>
                  </a:txBody>
                  <a:tcPr marL="108000" marR="108000" marT="144000" marB="144000" anchor="ctr">
                    <a:solidFill>
                      <a:schemeClr val="accent2"/>
                    </a:solidFill>
                  </a:tcPr>
                </a:tc>
                <a:tc>
                  <a:txBody>
                    <a:bodyPr/>
                    <a:lstStyle/>
                    <a:p>
                      <a:pPr algn="r"/>
                      <a:r>
                        <a:rPr lang="sv-SE" sz="1800"/>
                        <a:t>122 000</a:t>
                      </a:r>
                    </a:p>
                  </a:txBody>
                  <a:tcPr marL="108000" marR="108000" marT="144000" marB="144000" anchor="ctr">
                    <a:solidFill>
                      <a:schemeClr val="accent2"/>
                    </a:solidFill>
                  </a:tcPr>
                </a:tc>
                <a:extLst>
                  <a:ext uri="{0D108BD9-81ED-4DB2-BD59-A6C34878D82A}">
                    <a16:rowId xmlns:a16="http://schemas.microsoft.com/office/drawing/2014/main" val="1004126947"/>
                  </a:ext>
                </a:extLst>
              </a:tr>
              <a:tr h="972000">
                <a:tc>
                  <a:txBody>
                    <a:bodyPr/>
                    <a:lstStyle/>
                    <a:p>
                      <a:r>
                        <a:rPr lang="sv-SE" sz="1800"/>
                        <a:t>Ingalunda dimma erfarenheter </a:t>
                      </a:r>
                    </a:p>
                  </a:txBody>
                  <a:tcPr marL="108000" marR="108000" marT="144000" marB="144000" anchor="ctr">
                    <a:solidFill>
                      <a:schemeClr val="bg1"/>
                    </a:solidFill>
                  </a:tcPr>
                </a:tc>
                <a:tc>
                  <a:txBody>
                    <a:bodyPr/>
                    <a:lstStyle/>
                    <a:p>
                      <a:pPr algn="r"/>
                      <a:r>
                        <a:rPr lang="sv-SE" sz="1800"/>
                        <a:t>36 000</a:t>
                      </a:r>
                    </a:p>
                  </a:txBody>
                  <a:tcPr marL="108000" marR="108000" marT="144000" marB="144000" anchor="ctr">
                    <a:solidFill>
                      <a:schemeClr val="bg1"/>
                    </a:solidFill>
                  </a:tcPr>
                </a:tc>
                <a:extLst>
                  <a:ext uri="{0D108BD9-81ED-4DB2-BD59-A6C34878D82A}">
                    <a16:rowId xmlns:a16="http://schemas.microsoft.com/office/drawing/2014/main" val="2964902909"/>
                  </a:ext>
                </a:extLst>
              </a:tr>
              <a:tr h="648000">
                <a:tc>
                  <a:txBody>
                    <a:bodyPr/>
                    <a:lstStyle/>
                    <a:p>
                      <a:r>
                        <a:rPr lang="sv-SE" sz="1800"/>
                        <a:t>Tid plats hans göras</a:t>
                      </a:r>
                    </a:p>
                  </a:txBody>
                  <a:tcPr marL="108000" marR="108000" marT="144000" marB="144000" anchor="ctr">
                    <a:solidFill>
                      <a:schemeClr val="accent2"/>
                    </a:solidFill>
                  </a:tcPr>
                </a:tc>
                <a:tc>
                  <a:txBody>
                    <a:bodyPr/>
                    <a:lstStyle/>
                    <a:p>
                      <a:pPr algn="r"/>
                      <a:r>
                        <a:rPr lang="sv-SE" sz="1800"/>
                        <a:t>205 500</a:t>
                      </a:r>
                    </a:p>
                  </a:txBody>
                  <a:tcPr marL="108000" marR="108000" marT="144000" marB="144000" anchor="ctr">
                    <a:solidFill>
                      <a:schemeClr val="accent2"/>
                    </a:solidFill>
                  </a:tcPr>
                </a:tc>
                <a:extLst>
                  <a:ext uri="{0D108BD9-81ED-4DB2-BD59-A6C34878D82A}">
                    <a16:rowId xmlns:a16="http://schemas.microsoft.com/office/drawing/2014/main" val="1274992376"/>
                  </a:ext>
                </a:extLst>
              </a:tr>
              <a:tr h="648000">
                <a:tc>
                  <a:txBody>
                    <a:bodyPr/>
                    <a:lstStyle/>
                    <a:p>
                      <a:r>
                        <a:rPr lang="sv-SE" sz="1800"/>
                        <a:t>Lorem ipsum dolor sit</a:t>
                      </a:r>
                    </a:p>
                  </a:txBody>
                  <a:tcPr marL="108000" marR="108000" marT="144000" marB="144000" anchor="ctr">
                    <a:solidFill>
                      <a:schemeClr val="bg1"/>
                    </a:solidFill>
                  </a:tcPr>
                </a:tc>
                <a:tc>
                  <a:txBody>
                    <a:bodyPr/>
                    <a:lstStyle/>
                    <a:p>
                      <a:pPr algn="r"/>
                      <a:r>
                        <a:rPr lang="sv-SE" sz="1800"/>
                        <a:t>8 000</a:t>
                      </a:r>
                    </a:p>
                  </a:txBody>
                  <a:tcPr marL="108000" marR="108000" marT="144000" marB="144000" anchor="ctr">
                    <a:solidFill>
                      <a:schemeClr val="bg1"/>
                    </a:solidFill>
                  </a:tcPr>
                </a:tc>
                <a:extLst>
                  <a:ext uri="{0D108BD9-81ED-4DB2-BD59-A6C34878D82A}">
                    <a16:rowId xmlns:a16="http://schemas.microsoft.com/office/drawing/2014/main" val="70696257"/>
                  </a:ext>
                </a:extLst>
              </a:tr>
            </a:tbl>
          </a:graphicData>
        </a:graphic>
      </p:graphicFrame>
      <p:sp>
        <p:nvSpPr>
          <p:cNvPr id="16" name="Platshållare för innehåll 15">
            <a:extLst>
              <a:ext uri="{FF2B5EF4-FFF2-40B4-BE49-F238E27FC236}">
                <a16:creationId xmlns:a16="http://schemas.microsoft.com/office/drawing/2014/main" id="{48D97A0A-2BAF-1294-682C-FCA9616C6436}"/>
              </a:ext>
            </a:extLst>
          </p:cNvPr>
          <p:cNvSpPr>
            <a:spLocks noGrp="1"/>
          </p:cNvSpPr>
          <p:nvPr>
            <p:ph sz="quarter" idx="23"/>
          </p:nvPr>
        </p:nvSpPr>
        <p:spPr>
          <a:xfrm>
            <a:off x="1678440" y="16263673"/>
            <a:ext cx="4612802" cy="4942700"/>
          </a:xfrm>
          <a:solidFill>
            <a:srgbClr val="CCE8DA"/>
          </a:solidFill>
        </p:spPr>
        <p:txBody>
          <a:bodyPr/>
          <a:lstStyle/>
          <a:p>
            <a:r>
              <a:rPr lang="sv-SE" b="1"/>
              <a:t>Ser flera år dimma ingalunda</a:t>
            </a:r>
          </a:p>
          <a:p>
            <a:pPr marL="285750" indent="-285750">
              <a:buFont typeface="Arial" panose="020B0604020202020204" pitchFamily="34" charset="0"/>
              <a:buChar char="•"/>
            </a:pPr>
            <a:r>
              <a:rPr lang="sv-SE"/>
              <a:t>Kom strand jäst kanske sjö där, både sin gör ingalunda år bäckasiner det.</a:t>
            </a:r>
          </a:p>
          <a:p>
            <a:pPr marL="285750" indent="-285750">
              <a:buFont typeface="Arial" panose="020B0604020202020204" pitchFamily="34" charset="0"/>
              <a:buChar char="•"/>
            </a:pPr>
            <a:r>
              <a:rPr lang="sv-SE"/>
              <a:t>Stig verkligen, faktor hav ta olika där kan hela söka ingalunda. Att redan olika kanske faktor.</a:t>
            </a:r>
          </a:p>
          <a:p>
            <a:pPr marL="285750" indent="-285750">
              <a:buFont typeface="Arial" panose="020B0604020202020204" pitchFamily="34" charset="0"/>
              <a:buChar char="•"/>
            </a:pPr>
            <a:r>
              <a:rPr lang="sv-SE"/>
              <a:t>Inom kunde sjö själv hwila bra, björnbär gamla träutensilierna av vidsträckt tid hela kanske faktor om.</a:t>
            </a:r>
          </a:p>
          <a:p>
            <a:pPr marL="285750" indent="-285750">
              <a:buFont typeface="Arial" panose="020B0604020202020204" pitchFamily="34" charset="0"/>
              <a:buChar char="•"/>
            </a:pPr>
            <a:r>
              <a:rPr lang="sv-SE"/>
              <a:t>Erfarenheter som där sax från ingalunda nu på vemod.</a:t>
            </a:r>
          </a:p>
        </p:txBody>
      </p:sp>
    </p:spTree>
    <p:extLst>
      <p:ext uri="{BB962C8B-B14F-4D97-AF65-F5344CB8AC3E}">
        <p14:creationId xmlns:p14="http://schemas.microsoft.com/office/powerpoint/2010/main" val="3445393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Platshållare för innehåll 29">
            <a:extLst>
              <a:ext uri="{FF2B5EF4-FFF2-40B4-BE49-F238E27FC236}">
                <a16:creationId xmlns:a16="http://schemas.microsoft.com/office/drawing/2014/main" id="{EE8A8F5A-4CB1-A031-62F1-D7FE84B05ED5}"/>
              </a:ext>
            </a:extLst>
          </p:cNvPr>
          <p:cNvSpPr>
            <a:spLocks noGrp="1"/>
          </p:cNvSpPr>
          <p:nvPr>
            <p:ph sz="quarter" idx="21"/>
          </p:nvPr>
        </p:nvSpPr>
        <p:spPr/>
        <p:txBody>
          <a:bodyPr/>
          <a:lstStyle/>
          <a:p>
            <a:endParaRPr lang="sv-SE"/>
          </a:p>
        </p:txBody>
      </p:sp>
      <p:sp>
        <p:nvSpPr>
          <p:cNvPr id="31" name="Platshållare för innehåll 30">
            <a:extLst>
              <a:ext uri="{FF2B5EF4-FFF2-40B4-BE49-F238E27FC236}">
                <a16:creationId xmlns:a16="http://schemas.microsoft.com/office/drawing/2014/main" id="{F1A341CC-A3B3-6AC1-BFDD-1AB9FCF1E9FC}"/>
              </a:ext>
            </a:extLst>
          </p:cNvPr>
          <p:cNvSpPr>
            <a:spLocks noGrp="1"/>
          </p:cNvSpPr>
          <p:nvPr>
            <p:ph sz="quarter" idx="22"/>
          </p:nvPr>
        </p:nvSpPr>
        <p:spPr/>
        <p:txBody>
          <a:bodyPr/>
          <a:lstStyle/>
          <a:p>
            <a:endParaRPr lang="sv-SE"/>
          </a:p>
        </p:txBody>
      </p:sp>
      <p:sp>
        <p:nvSpPr>
          <p:cNvPr id="32" name="Platshållare för innehåll 31">
            <a:extLst>
              <a:ext uri="{FF2B5EF4-FFF2-40B4-BE49-F238E27FC236}">
                <a16:creationId xmlns:a16="http://schemas.microsoft.com/office/drawing/2014/main" id="{448B56F4-C059-BC45-6BBA-B9F9B1F0463B}"/>
              </a:ext>
            </a:extLst>
          </p:cNvPr>
          <p:cNvSpPr>
            <a:spLocks noGrp="1"/>
          </p:cNvSpPr>
          <p:nvPr>
            <p:ph sz="quarter" idx="23"/>
          </p:nvPr>
        </p:nvSpPr>
        <p:spPr/>
        <p:txBody>
          <a:bodyPr/>
          <a:lstStyle/>
          <a:p>
            <a:endParaRPr lang="sv-SE"/>
          </a:p>
        </p:txBody>
      </p:sp>
      <p:sp>
        <p:nvSpPr>
          <p:cNvPr id="4" name="Rubrik 3">
            <a:extLst>
              <a:ext uri="{FF2B5EF4-FFF2-40B4-BE49-F238E27FC236}">
                <a16:creationId xmlns:a16="http://schemas.microsoft.com/office/drawing/2014/main" id="{FDB9F74A-775C-31B7-0665-DA9CF193BB12}"/>
              </a:ext>
            </a:extLst>
          </p:cNvPr>
          <p:cNvSpPr>
            <a:spLocks noGrp="1"/>
          </p:cNvSpPr>
          <p:nvPr>
            <p:ph type="title"/>
          </p:nvPr>
        </p:nvSpPr>
        <p:spPr>
          <a:xfrm>
            <a:off x="1547812" y="1600200"/>
            <a:ext cx="14905038" cy="1883593"/>
          </a:xfrm>
        </p:spPr>
        <p:txBody>
          <a:bodyPr/>
          <a:lstStyle/>
          <a:p>
            <a:r>
              <a:rPr lang="sv-SE"/>
              <a:t>Postermall 50x70 cm</a:t>
            </a:r>
            <a:br>
              <a:rPr lang="sv-SE"/>
            </a:br>
            <a:r>
              <a:rPr lang="sv-SE"/>
              <a:t>– för samprofilering</a:t>
            </a:r>
          </a:p>
        </p:txBody>
      </p:sp>
      <p:sp>
        <p:nvSpPr>
          <p:cNvPr id="26" name="Platshållare för text 25">
            <a:extLst>
              <a:ext uri="{FF2B5EF4-FFF2-40B4-BE49-F238E27FC236}">
                <a16:creationId xmlns:a16="http://schemas.microsoft.com/office/drawing/2014/main" id="{97DE9FAA-E92A-1801-1EED-9F66CE2ACB5F}"/>
              </a:ext>
            </a:extLst>
          </p:cNvPr>
          <p:cNvSpPr>
            <a:spLocks noGrp="1"/>
          </p:cNvSpPr>
          <p:nvPr>
            <p:ph type="body" sz="quarter" idx="14"/>
          </p:nvPr>
        </p:nvSpPr>
        <p:spPr/>
        <p:txBody>
          <a:bodyPr/>
          <a:lstStyle/>
          <a:p>
            <a:endParaRPr lang="sv-SE"/>
          </a:p>
        </p:txBody>
      </p:sp>
      <p:sp>
        <p:nvSpPr>
          <p:cNvPr id="25" name="Platshållare för innehåll 24">
            <a:extLst>
              <a:ext uri="{FF2B5EF4-FFF2-40B4-BE49-F238E27FC236}">
                <a16:creationId xmlns:a16="http://schemas.microsoft.com/office/drawing/2014/main" id="{EA2B3BBA-1AB0-7DEF-0EBD-C7CCD7DA8EFA}"/>
              </a:ext>
            </a:extLst>
          </p:cNvPr>
          <p:cNvSpPr>
            <a:spLocks noGrp="1"/>
          </p:cNvSpPr>
          <p:nvPr>
            <p:ph sz="quarter" idx="13"/>
          </p:nvPr>
        </p:nvSpPr>
        <p:spPr/>
        <p:txBody>
          <a:bodyPr/>
          <a:lstStyle/>
          <a:p>
            <a:endParaRPr lang="sv-SE"/>
          </a:p>
        </p:txBody>
      </p:sp>
      <p:sp>
        <p:nvSpPr>
          <p:cNvPr id="27" name="Platshållare för text 26">
            <a:extLst>
              <a:ext uri="{FF2B5EF4-FFF2-40B4-BE49-F238E27FC236}">
                <a16:creationId xmlns:a16="http://schemas.microsoft.com/office/drawing/2014/main" id="{50A2BD0D-13CB-233D-19C4-214C4368EE0A}"/>
              </a:ext>
            </a:extLst>
          </p:cNvPr>
          <p:cNvSpPr>
            <a:spLocks noGrp="1"/>
          </p:cNvSpPr>
          <p:nvPr>
            <p:ph type="body" sz="quarter" idx="15"/>
          </p:nvPr>
        </p:nvSpPr>
        <p:spPr/>
        <p:txBody>
          <a:bodyPr/>
          <a:lstStyle/>
          <a:p>
            <a:endParaRPr lang="sv-SE"/>
          </a:p>
        </p:txBody>
      </p:sp>
      <p:sp>
        <p:nvSpPr>
          <p:cNvPr id="28" name="Platshållare för text 27">
            <a:extLst>
              <a:ext uri="{FF2B5EF4-FFF2-40B4-BE49-F238E27FC236}">
                <a16:creationId xmlns:a16="http://schemas.microsoft.com/office/drawing/2014/main" id="{BD120FC5-9EC8-009A-9A34-A88F88BF3196}"/>
              </a:ext>
            </a:extLst>
          </p:cNvPr>
          <p:cNvSpPr>
            <a:spLocks noGrp="1"/>
          </p:cNvSpPr>
          <p:nvPr>
            <p:ph type="body" sz="quarter" idx="16"/>
          </p:nvPr>
        </p:nvSpPr>
        <p:spPr/>
        <p:txBody>
          <a:bodyPr/>
          <a:lstStyle/>
          <a:p>
            <a:endParaRPr lang="sv-SE"/>
          </a:p>
        </p:txBody>
      </p:sp>
      <p:sp>
        <p:nvSpPr>
          <p:cNvPr id="29" name="Platshållare för bild 28">
            <a:extLst>
              <a:ext uri="{FF2B5EF4-FFF2-40B4-BE49-F238E27FC236}">
                <a16:creationId xmlns:a16="http://schemas.microsoft.com/office/drawing/2014/main" id="{D980174F-09E2-9726-A55A-83EB82D5EBB6}"/>
              </a:ext>
            </a:extLst>
          </p:cNvPr>
          <p:cNvSpPr>
            <a:spLocks noGrp="1"/>
          </p:cNvSpPr>
          <p:nvPr>
            <p:ph type="pic" sz="quarter" idx="17"/>
          </p:nvPr>
        </p:nvSpPr>
        <p:spPr/>
        <p:txBody>
          <a:bodyPr/>
          <a:lstStyle/>
          <a:p>
            <a:endParaRPr lang="sv-SE"/>
          </a:p>
        </p:txBody>
      </p:sp>
      <p:sp>
        <p:nvSpPr>
          <p:cNvPr id="18" name="Rektangel 17">
            <a:extLst>
              <a:ext uri="{FF2B5EF4-FFF2-40B4-BE49-F238E27FC236}">
                <a16:creationId xmlns:a16="http://schemas.microsoft.com/office/drawing/2014/main" id="{4A4DD461-E2D2-8E79-E60C-E3909CDF8CE7}"/>
              </a:ext>
            </a:extLst>
          </p:cNvPr>
          <p:cNvSpPr/>
          <p:nvPr/>
        </p:nvSpPr>
        <p:spPr>
          <a:xfrm>
            <a:off x="7652084" y="23440568"/>
            <a:ext cx="5725420" cy="960006"/>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800" i="1"/>
              <a:t>Plats för ytterligare logotyp vid </a:t>
            </a:r>
            <a:r>
              <a:rPr lang="sv-SE" sz="1800" i="1" dirty="0"/>
              <a:t>samprofilering</a:t>
            </a:r>
          </a:p>
        </p:txBody>
      </p:sp>
    </p:spTree>
    <p:extLst>
      <p:ext uri="{BB962C8B-B14F-4D97-AF65-F5344CB8AC3E}">
        <p14:creationId xmlns:p14="http://schemas.microsoft.com/office/powerpoint/2010/main" val="2854185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nsertedImage">
            <a:extLst>
              <a:ext uri="{FF2B5EF4-FFF2-40B4-BE49-F238E27FC236}">
                <a16:creationId xmlns:a16="http://schemas.microsoft.com/office/drawing/2014/main" id="{DD542A65-9180-CA31-FFC4-B8FF8A7C2979}"/>
              </a:ext>
            </a:extLst>
          </p:cNvPr>
          <p:cNvPicPr>
            <a:picLocks noGrp="1" noChangeAspect="1"/>
          </p:cNvPicPr>
          <p:nvPr>
            <p:ph type="pic" sz="quarter" idx="17"/>
          </p:nvPr>
        </p:nvPicPr>
        <p:blipFill>
          <a:blip r:embed="rId2">
            <a:extLst>
              <a:ext uri="{28A0092B-C50C-407E-A947-70E740481C1C}">
                <a14:useLocalDpi xmlns:a14="http://schemas.microsoft.com/office/drawing/2010/main" val="0"/>
              </a:ext>
            </a:extLst>
          </a:blip>
          <a:srcRect l="22319" t="792" r="14090" b="2038"/>
          <a:stretch/>
        </p:blipFill>
        <p:spPr>
          <a:xfrm>
            <a:off x="9467850" y="6738189"/>
            <a:ext cx="6985000" cy="7114877"/>
          </a:xfrm>
        </p:spPr>
      </p:pic>
      <p:sp>
        <p:nvSpPr>
          <p:cNvPr id="14" name="Platshållare för innehåll 13">
            <a:extLst>
              <a:ext uri="{FF2B5EF4-FFF2-40B4-BE49-F238E27FC236}">
                <a16:creationId xmlns:a16="http://schemas.microsoft.com/office/drawing/2014/main" id="{A8F55230-02A7-0CFF-F5BA-B45A6C91021F}"/>
              </a:ext>
            </a:extLst>
          </p:cNvPr>
          <p:cNvSpPr>
            <a:spLocks noGrp="1"/>
          </p:cNvSpPr>
          <p:nvPr>
            <p:ph sz="quarter" idx="21"/>
          </p:nvPr>
        </p:nvSpPr>
        <p:spPr>
          <a:xfrm>
            <a:off x="11839565" y="16263673"/>
            <a:ext cx="4612802" cy="4942700"/>
          </a:xfrm>
          <a:solidFill>
            <a:srgbClr val="A64E21"/>
          </a:solidFill>
        </p:spPr>
        <p:txBody>
          <a:bodyPr/>
          <a:lstStyle/>
          <a:p>
            <a:r>
              <a:rPr lang="sv-SE" b="1">
                <a:solidFill>
                  <a:schemeClr val="bg1"/>
                </a:solidFill>
              </a:rPr>
              <a:t>Strand olika varit</a:t>
            </a:r>
          </a:p>
          <a:p>
            <a:r>
              <a:rPr lang="sv-SE">
                <a:solidFill>
                  <a:schemeClr val="bg1"/>
                </a:solidFill>
              </a:rPr>
              <a:t>Ta annat ordningens stig när omfångsrik vemod, sin sjö varit redan nu varit tidigare genom, upprätthållande faktor erfarenheter hwila som samtidigt söka denna. Kan om tid denna sig se brunsås hela, kanske stora flera rot sitt del, vemod samma lax brunsås dimma i. Där ska jäst genom rännil oss hwila flera inom, kom dag sitt se i stig kanske trevnadens, tid smultron hans på hav.</a:t>
            </a:r>
          </a:p>
          <a:p>
            <a:r>
              <a:rPr lang="sv-SE">
                <a:solidFill>
                  <a:schemeClr val="bg1"/>
                </a:solidFill>
              </a:rPr>
              <a:t>Se sig dock tidigare när därmed del inom sista där nu häst nu ingalunda.</a:t>
            </a:r>
          </a:p>
          <a:p>
            <a:endParaRPr lang="sv-SE">
              <a:solidFill>
                <a:schemeClr val="bg1"/>
              </a:solidFill>
            </a:endParaRPr>
          </a:p>
        </p:txBody>
      </p:sp>
      <p:graphicFrame>
        <p:nvGraphicFramePr>
          <p:cNvPr id="5" name="Platshållare för innehåll 4">
            <a:extLst>
              <a:ext uri="{FF2B5EF4-FFF2-40B4-BE49-F238E27FC236}">
                <a16:creationId xmlns:a16="http://schemas.microsoft.com/office/drawing/2014/main" id="{3FEE07DE-7CF9-D737-8231-857BB1BC34B7}"/>
              </a:ext>
            </a:extLst>
          </p:cNvPr>
          <p:cNvGraphicFramePr>
            <a:graphicFrameLocks noGrp="1"/>
          </p:cNvGraphicFramePr>
          <p:nvPr>
            <p:ph sz="quarter" idx="22"/>
            <p:extLst>
              <p:ext uri="{D42A27DB-BD31-4B8C-83A1-F6EECF244321}">
                <p14:modId xmlns:p14="http://schemas.microsoft.com/office/powerpoint/2010/main" val="720238408"/>
              </p:ext>
            </p:extLst>
          </p:nvPr>
        </p:nvGraphicFramePr>
        <p:xfrm>
          <a:off x="6757988" y="16263673"/>
          <a:ext cx="4613274" cy="4932000"/>
        </p:xfrm>
        <a:graphic>
          <a:graphicData uri="http://schemas.openxmlformats.org/drawingml/2006/table">
            <a:tbl>
              <a:tblPr firstRow="1" bandRow="1">
                <a:tableStyleId>{5C22544A-7EE6-4342-B048-85BDC9FD1C3A}</a:tableStyleId>
              </a:tblPr>
              <a:tblGrid>
                <a:gridCol w="3204159">
                  <a:extLst>
                    <a:ext uri="{9D8B030D-6E8A-4147-A177-3AD203B41FA5}">
                      <a16:colId xmlns:a16="http://schemas.microsoft.com/office/drawing/2014/main" val="2808958620"/>
                    </a:ext>
                  </a:extLst>
                </a:gridCol>
                <a:gridCol w="1409115">
                  <a:extLst>
                    <a:ext uri="{9D8B030D-6E8A-4147-A177-3AD203B41FA5}">
                      <a16:colId xmlns:a16="http://schemas.microsoft.com/office/drawing/2014/main" val="413442387"/>
                    </a:ext>
                  </a:extLst>
                </a:gridCol>
              </a:tblGrid>
              <a:tr h="720000">
                <a:tc gridSpan="2">
                  <a:txBody>
                    <a:bodyPr/>
                    <a:lstStyle/>
                    <a:p>
                      <a:r>
                        <a:rPr lang="sv-SE" sz="1800"/>
                        <a:t>Tabell</a:t>
                      </a:r>
                    </a:p>
                  </a:txBody>
                  <a:tcPr marL="108000" marR="108000" marT="144000" marB="144000" anchor="ctr">
                    <a:solidFill>
                      <a:srgbClr val="DA7034"/>
                    </a:solidFill>
                  </a:tcPr>
                </a:tc>
                <a:tc hMerge="1">
                  <a:txBody>
                    <a:bodyPr/>
                    <a:lstStyle/>
                    <a:p>
                      <a:endParaRPr lang="sv-SE"/>
                    </a:p>
                  </a:txBody>
                  <a:tcPr/>
                </a:tc>
                <a:extLst>
                  <a:ext uri="{0D108BD9-81ED-4DB2-BD59-A6C34878D82A}">
                    <a16:rowId xmlns:a16="http://schemas.microsoft.com/office/drawing/2014/main" val="2884102019"/>
                  </a:ext>
                </a:extLst>
              </a:tr>
              <a:tr h="648000">
                <a:tc>
                  <a:txBody>
                    <a:bodyPr/>
                    <a:lstStyle/>
                    <a:p>
                      <a:r>
                        <a:rPr lang="sv-SE" sz="1800"/>
                        <a:t>Ta annat ordningens stig </a:t>
                      </a:r>
                    </a:p>
                  </a:txBody>
                  <a:tcPr marL="108000" marR="108000" marT="144000" marB="144000" anchor="ctr">
                    <a:solidFill>
                      <a:schemeClr val="bg1"/>
                    </a:solidFill>
                  </a:tcPr>
                </a:tc>
                <a:tc>
                  <a:txBody>
                    <a:bodyPr/>
                    <a:lstStyle/>
                    <a:p>
                      <a:pPr algn="r"/>
                      <a:r>
                        <a:rPr lang="sv-SE" sz="1800"/>
                        <a:t>120 000</a:t>
                      </a:r>
                    </a:p>
                  </a:txBody>
                  <a:tcPr marL="108000" marR="108000" marT="144000" marB="144000" anchor="ctr">
                    <a:solidFill>
                      <a:schemeClr val="bg1"/>
                    </a:solidFill>
                  </a:tcPr>
                </a:tc>
                <a:extLst>
                  <a:ext uri="{0D108BD9-81ED-4DB2-BD59-A6C34878D82A}">
                    <a16:rowId xmlns:a16="http://schemas.microsoft.com/office/drawing/2014/main" val="2036192748"/>
                  </a:ext>
                </a:extLst>
              </a:tr>
              <a:tr h="648000">
                <a:tc>
                  <a:txBody>
                    <a:bodyPr/>
                    <a:lstStyle/>
                    <a:p>
                      <a:r>
                        <a:rPr lang="sv-SE" sz="1800"/>
                        <a:t>Tid denna sig se psum</a:t>
                      </a:r>
                    </a:p>
                  </a:txBody>
                  <a:tcPr marL="108000" marR="108000" marT="144000" marB="144000" anchor="ctr">
                    <a:solidFill>
                      <a:schemeClr val="accent2">
                        <a:lumMod val="90000"/>
                      </a:schemeClr>
                    </a:solidFill>
                  </a:tcPr>
                </a:tc>
                <a:tc>
                  <a:txBody>
                    <a:bodyPr/>
                    <a:lstStyle/>
                    <a:p>
                      <a:pPr algn="r"/>
                      <a:r>
                        <a:rPr lang="sv-SE" sz="1800"/>
                        <a:t>98 000</a:t>
                      </a:r>
                    </a:p>
                  </a:txBody>
                  <a:tcPr marL="108000" marR="108000" marT="144000" marB="144000" anchor="ctr">
                    <a:solidFill>
                      <a:schemeClr val="accent2">
                        <a:lumMod val="90000"/>
                      </a:schemeClr>
                    </a:solidFill>
                  </a:tcPr>
                </a:tc>
                <a:extLst>
                  <a:ext uri="{0D108BD9-81ED-4DB2-BD59-A6C34878D82A}">
                    <a16:rowId xmlns:a16="http://schemas.microsoft.com/office/drawing/2014/main" val="3386816673"/>
                  </a:ext>
                </a:extLst>
              </a:tr>
              <a:tr h="648000">
                <a:tc>
                  <a:txBody>
                    <a:bodyPr/>
                    <a:lstStyle/>
                    <a:p>
                      <a:r>
                        <a:rPr lang="sv-SE" sz="1800"/>
                        <a:t>Ska jäst genom rännil oss </a:t>
                      </a:r>
                    </a:p>
                  </a:txBody>
                  <a:tcPr marL="108000" marR="108000" marT="144000" marB="144000" anchor="ctr">
                    <a:solidFill>
                      <a:schemeClr val="bg1"/>
                    </a:solidFill>
                  </a:tcPr>
                </a:tc>
                <a:tc>
                  <a:txBody>
                    <a:bodyPr/>
                    <a:lstStyle/>
                    <a:p>
                      <a:pPr algn="r"/>
                      <a:r>
                        <a:rPr lang="sv-SE" sz="1800"/>
                        <a:t>122 000</a:t>
                      </a:r>
                    </a:p>
                  </a:txBody>
                  <a:tcPr marL="108000" marR="108000" marT="144000" marB="144000" anchor="ctr">
                    <a:solidFill>
                      <a:schemeClr val="bg1"/>
                    </a:solidFill>
                  </a:tcPr>
                </a:tc>
                <a:extLst>
                  <a:ext uri="{0D108BD9-81ED-4DB2-BD59-A6C34878D82A}">
                    <a16:rowId xmlns:a16="http://schemas.microsoft.com/office/drawing/2014/main" val="1004126947"/>
                  </a:ext>
                </a:extLst>
              </a:tr>
              <a:tr h="972000">
                <a:tc>
                  <a:txBody>
                    <a:bodyPr/>
                    <a:lstStyle/>
                    <a:p>
                      <a:r>
                        <a:rPr lang="sv-SE" sz="1800"/>
                        <a:t>Ingalunda dimma erfarenheter </a:t>
                      </a:r>
                    </a:p>
                  </a:txBody>
                  <a:tcPr marL="108000" marR="108000" marT="144000" marB="144000" anchor="ctr">
                    <a:solidFill>
                      <a:schemeClr val="accent2">
                        <a:lumMod val="90000"/>
                      </a:schemeClr>
                    </a:solidFill>
                  </a:tcPr>
                </a:tc>
                <a:tc>
                  <a:txBody>
                    <a:bodyPr/>
                    <a:lstStyle/>
                    <a:p>
                      <a:pPr algn="r"/>
                      <a:r>
                        <a:rPr lang="sv-SE" sz="1800"/>
                        <a:t>36 000</a:t>
                      </a:r>
                    </a:p>
                  </a:txBody>
                  <a:tcPr marL="108000" marR="108000" marT="144000" marB="144000" anchor="ctr">
                    <a:solidFill>
                      <a:schemeClr val="accent2">
                        <a:lumMod val="90000"/>
                      </a:schemeClr>
                    </a:solidFill>
                  </a:tcPr>
                </a:tc>
                <a:extLst>
                  <a:ext uri="{0D108BD9-81ED-4DB2-BD59-A6C34878D82A}">
                    <a16:rowId xmlns:a16="http://schemas.microsoft.com/office/drawing/2014/main" val="2964902909"/>
                  </a:ext>
                </a:extLst>
              </a:tr>
              <a:tr h="648000">
                <a:tc>
                  <a:txBody>
                    <a:bodyPr/>
                    <a:lstStyle/>
                    <a:p>
                      <a:r>
                        <a:rPr lang="sv-SE" sz="1800"/>
                        <a:t>Tid plats hans göras</a:t>
                      </a:r>
                    </a:p>
                  </a:txBody>
                  <a:tcPr marL="108000" marR="108000" marT="144000" marB="144000" anchor="ctr">
                    <a:solidFill>
                      <a:schemeClr val="bg1"/>
                    </a:solidFill>
                  </a:tcPr>
                </a:tc>
                <a:tc>
                  <a:txBody>
                    <a:bodyPr/>
                    <a:lstStyle/>
                    <a:p>
                      <a:pPr algn="r"/>
                      <a:r>
                        <a:rPr lang="sv-SE" sz="1800"/>
                        <a:t>205 500</a:t>
                      </a:r>
                    </a:p>
                  </a:txBody>
                  <a:tcPr marL="108000" marR="108000" marT="144000" marB="144000" anchor="ctr">
                    <a:solidFill>
                      <a:schemeClr val="bg1"/>
                    </a:solidFill>
                  </a:tcPr>
                </a:tc>
                <a:extLst>
                  <a:ext uri="{0D108BD9-81ED-4DB2-BD59-A6C34878D82A}">
                    <a16:rowId xmlns:a16="http://schemas.microsoft.com/office/drawing/2014/main" val="1274992376"/>
                  </a:ext>
                </a:extLst>
              </a:tr>
              <a:tr h="648000">
                <a:tc>
                  <a:txBody>
                    <a:bodyPr/>
                    <a:lstStyle/>
                    <a:p>
                      <a:r>
                        <a:rPr lang="sv-SE" sz="1800"/>
                        <a:t>Lorem ipsum dolor sit</a:t>
                      </a:r>
                    </a:p>
                  </a:txBody>
                  <a:tcPr marL="108000" marR="108000" marT="144000" marB="144000" anchor="ctr">
                    <a:solidFill>
                      <a:schemeClr val="accent2">
                        <a:lumMod val="90000"/>
                      </a:schemeClr>
                    </a:solidFill>
                  </a:tcPr>
                </a:tc>
                <a:tc>
                  <a:txBody>
                    <a:bodyPr/>
                    <a:lstStyle/>
                    <a:p>
                      <a:pPr algn="r"/>
                      <a:r>
                        <a:rPr lang="sv-SE" sz="1800"/>
                        <a:t>8 000</a:t>
                      </a:r>
                    </a:p>
                  </a:txBody>
                  <a:tcPr marL="108000" marR="108000" marT="144000" marB="144000" anchor="ctr">
                    <a:solidFill>
                      <a:schemeClr val="accent2">
                        <a:lumMod val="90000"/>
                      </a:schemeClr>
                    </a:solidFill>
                  </a:tcPr>
                </a:tc>
                <a:extLst>
                  <a:ext uri="{0D108BD9-81ED-4DB2-BD59-A6C34878D82A}">
                    <a16:rowId xmlns:a16="http://schemas.microsoft.com/office/drawing/2014/main" val="70696257"/>
                  </a:ext>
                </a:extLst>
              </a:tr>
            </a:tbl>
          </a:graphicData>
        </a:graphic>
      </p:graphicFrame>
      <p:sp>
        <p:nvSpPr>
          <p:cNvPr id="16" name="Platshållare för innehåll 15">
            <a:extLst>
              <a:ext uri="{FF2B5EF4-FFF2-40B4-BE49-F238E27FC236}">
                <a16:creationId xmlns:a16="http://schemas.microsoft.com/office/drawing/2014/main" id="{48D97A0A-2BAF-1294-682C-FCA9616C6436}"/>
              </a:ext>
            </a:extLst>
          </p:cNvPr>
          <p:cNvSpPr>
            <a:spLocks noGrp="1"/>
          </p:cNvSpPr>
          <p:nvPr>
            <p:ph sz="quarter" idx="23"/>
          </p:nvPr>
        </p:nvSpPr>
        <p:spPr>
          <a:xfrm>
            <a:off x="1678441" y="16263673"/>
            <a:ext cx="4612802" cy="4942700"/>
          </a:xfrm>
          <a:solidFill>
            <a:schemeClr val="bg1"/>
          </a:solidFill>
        </p:spPr>
        <p:txBody>
          <a:bodyPr/>
          <a:lstStyle/>
          <a:p>
            <a:r>
              <a:rPr lang="sv-SE" b="1">
                <a:solidFill>
                  <a:srgbClr val="A64E21"/>
                </a:solidFill>
              </a:rPr>
              <a:t>Ser flera år dimma ingalunda</a:t>
            </a:r>
          </a:p>
          <a:p>
            <a:pPr marL="285750" indent="-285750">
              <a:buFont typeface="Arial" panose="020B0604020202020204" pitchFamily="34" charset="0"/>
              <a:buChar char="•"/>
            </a:pPr>
            <a:r>
              <a:rPr lang="sv-SE">
                <a:solidFill>
                  <a:srgbClr val="A64E21"/>
                </a:solidFill>
              </a:rPr>
              <a:t>Kom strand jäst kanske sjö där, både sin gör ingalunda år bäckasiner det.</a:t>
            </a:r>
          </a:p>
          <a:p>
            <a:pPr marL="285750" indent="-285750">
              <a:buFont typeface="Arial" panose="020B0604020202020204" pitchFamily="34" charset="0"/>
              <a:buChar char="•"/>
            </a:pPr>
            <a:r>
              <a:rPr lang="sv-SE">
                <a:solidFill>
                  <a:srgbClr val="A64E21"/>
                </a:solidFill>
              </a:rPr>
              <a:t>Stig verkligen, faktor hav ta olika där kan hela söka ingalunda. Att redan olika kanske faktor.</a:t>
            </a:r>
          </a:p>
          <a:p>
            <a:pPr marL="285750" indent="-285750">
              <a:buFont typeface="Arial" panose="020B0604020202020204" pitchFamily="34" charset="0"/>
              <a:buChar char="•"/>
            </a:pPr>
            <a:r>
              <a:rPr lang="sv-SE">
                <a:solidFill>
                  <a:srgbClr val="A64E21"/>
                </a:solidFill>
              </a:rPr>
              <a:t>Inom kunde sjö själv hwila bra, björnbär gamla träutensilierna av vidsträckt tid hela kanske faktor om.</a:t>
            </a:r>
          </a:p>
          <a:p>
            <a:pPr marL="285750" indent="-285750">
              <a:buFont typeface="Arial" panose="020B0604020202020204" pitchFamily="34" charset="0"/>
              <a:buChar char="•"/>
            </a:pPr>
            <a:r>
              <a:rPr lang="sv-SE">
                <a:solidFill>
                  <a:srgbClr val="A64E21"/>
                </a:solidFill>
              </a:rPr>
              <a:t>Erfarenheter som där sax från ingalunda nu på vemod.</a:t>
            </a:r>
          </a:p>
        </p:txBody>
      </p:sp>
      <p:sp>
        <p:nvSpPr>
          <p:cNvPr id="2" name="Rubrik 1">
            <a:extLst>
              <a:ext uri="{FF2B5EF4-FFF2-40B4-BE49-F238E27FC236}">
                <a16:creationId xmlns:a16="http://schemas.microsoft.com/office/drawing/2014/main" id="{19E9250A-D2A8-C21E-860C-EF75F25E736E}"/>
              </a:ext>
            </a:extLst>
          </p:cNvPr>
          <p:cNvSpPr>
            <a:spLocks noGrp="1"/>
          </p:cNvSpPr>
          <p:nvPr>
            <p:ph type="title"/>
          </p:nvPr>
        </p:nvSpPr>
        <p:spPr/>
        <p:txBody>
          <a:bodyPr/>
          <a:lstStyle/>
          <a:p>
            <a:r>
              <a:rPr lang="sv-SE"/>
              <a:t>EXEMPEL Postermall 50x70 cm</a:t>
            </a:r>
            <a:br>
              <a:rPr lang="sv-SE"/>
            </a:br>
            <a:r>
              <a:rPr lang="sv-SE"/>
              <a:t>– för samprofilering</a:t>
            </a:r>
          </a:p>
        </p:txBody>
      </p:sp>
      <p:sp>
        <p:nvSpPr>
          <p:cNvPr id="10" name="Platshållare för text 9">
            <a:extLst>
              <a:ext uri="{FF2B5EF4-FFF2-40B4-BE49-F238E27FC236}">
                <a16:creationId xmlns:a16="http://schemas.microsoft.com/office/drawing/2014/main" id="{DC1884F1-C3BD-94D1-5EFE-04534D4A9502}"/>
              </a:ext>
            </a:extLst>
          </p:cNvPr>
          <p:cNvSpPr>
            <a:spLocks noGrp="1"/>
          </p:cNvSpPr>
          <p:nvPr>
            <p:ph type="body" sz="quarter" idx="14"/>
          </p:nvPr>
        </p:nvSpPr>
        <p:spPr/>
        <p:txBody>
          <a:bodyPr/>
          <a:lstStyle/>
          <a:p>
            <a:r>
              <a:rPr lang="sv-SE" b="1"/>
              <a:t>Förnamn Efternamn</a:t>
            </a:r>
            <a:r>
              <a:rPr lang="sv-SE"/>
              <a:t>, yrkestiteln</a:t>
            </a:r>
            <a:br>
              <a:rPr lang="sv-SE"/>
            </a:br>
            <a:r>
              <a:rPr lang="sv-SE"/>
              <a:t>Region Östergötland</a:t>
            </a:r>
          </a:p>
          <a:p>
            <a:r>
              <a:rPr lang="sv-SE" b="1"/>
              <a:t>Dubbel-Namn Efternamn</a:t>
            </a:r>
            <a:r>
              <a:rPr lang="sv-SE"/>
              <a:t>, yrkestiteln</a:t>
            </a:r>
            <a:br>
              <a:rPr lang="sv-SE"/>
            </a:br>
            <a:r>
              <a:rPr lang="sv-SE"/>
              <a:t>Linköpings Universitet</a:t>
            </a:r>
          </a:p>
          <a:p>
            <a:r>
              <a:rPr lang="sv-SE"/>
              <a:t>regionostergotland.se</a:t>
            </a:r>
          </a:p>
        </p:txBody>
      </p:sp>
      <p:sp>
        <p:nvSpPr>
          <p:cNvPr id="9" name="Platshållare för innehåll 8">
            <a:extLst>
              <a:ext uri="{FF2B5EF4-FFF2-40B4-BE49-F238E27FC236}">
                <a16:creationId xmlns:a16="http://schemas.microsoft.com/office/drawing/2014/main" id="{F3D4BD86-52D4-F442-1CD1-1DABADA3EBF2}"/>
              </a:ext>
            </a:extLst>
          </p:cNvPr>
          <p:cNvSpPr>
            <a:spLocks noGrp="1"/>
          </p:cNvSpPr>
          <p:nvPr>
            <p:ph sz="quarter" idx="13"/>
          </p:nvPr>
        </p:nvSpPr>
        <p:spPr/>
        <p:txBody>
          <a:bodyPr/>
          <a:lstStyle/>
          <a:p>
            <a:r>
              <a:rPr lang="sv-SE"/>
              <a:t>Lorem ipsum häst att enligt stig vad sitt, hans miljoner ordningens sin sax som, både enligt tidigare tid blev sista. Från miljoner år sista faktor hav dag bäckasiner gör bra, se blev se hans annan denna oss mot.</a:t>
            </a:r>
          </a:p>
        </p:txBody>
      </p:sp>
      <p:sp>
        <p:nvSpPr>
          <p:cNvPr id="11" name="Platshållare för text 10">
            <a:extLst>
              <a:ext uri="{FF2B5EF4-FFF2-40B4-BE49-F238E27FC236}">
                <a16:creationId xmlns:a16="http://schemas.microsoft.com/office/drawing/2014/main" id="{677A1B2C-41E3-AF09-0DE9-EFE6A63C1F16}"/>
              </a:ext>
            </a:extLst>
          </p:cNvPr>
          <p:cNvSpPr>
            <a:spLocks noGrp="1"/>
          </p:cNvSpPr>
          <p:nvPr>
            <p:ph type="body" sz="quarter" idx="15"/>
          </p:nvPr>
        </p:nvSpPr>
        <p:spPr>
          <a:xfrm>
            <a:off x="1547813" y="6738189"/>
            <a:ext cx="6984518" cy="8589963"/>
          </a:xfrm>
        </p:spPr>
        <p:txBody>
          <a:bodyPr/>
          <a:lstStyle/>
          <a:p>
            <a:r>
              <a:rPr lang="sv-SE"/>
              <a:t>Omfångsrik färdväg att och äng groda regn sin, omfångsrik att sista hans redan både rännil rot, se dimmhöljd räv år sin hela.</a:t>
            </a:r>
          </a:p>
          <a:p>
            <a:r>
              <a:rPr lang="sv-SE" b="1">
                <a:solidFill>
                  <a:srgbClr val="A64E21"/>
                </a:solidFill>
              </a:rPr>
              <a:t>Björnbär söka</a:t>
            </a:r>
          </a:p>
          <a:p>
            <a:pPr>
              <a:spcBef>
                <a:spcPts val="0"/>
              </a:spcBef>
            </a:pPr>
            <a:r>
              <a:rPr lang="sv-SE"/>
              <a:t>Därmed regn bland och kanske sjö hav, därmed hav sig rännil olika ingalunda dimma erfarenheter söka, mjuka vi icke redan av söka sorgliga. Kan tre sällan dimmhöljd verkligen genom sista och tidigare dunge själv, samma sällan miljoner ingalunda kanske äng lax och som dimmhöljd, icke del söka sin vad därmed gamla.</a:t>
            </a:r>
          </a:p>
          <a:p>
            <a:r>
              <a:rPr lang="sv-SE" b="1">
                <a:solidFill>
                  <a:srgbClr val="A64E21"/>
                </a:solidFill>
              </a:rPr>
              <a:t>Strand olika varit</a:t>
            </a:r>
          </a:p>
          <a:p>
            <a:pPr>
              <a:spcBef>
                <a:spcPts val="0"/>
              </a:spcBef>
            </a:pPr>
            <a:r>
              <a:rPr lang="sv-SE"/>
              <a:t>Ta annat ordningens stig när omfångsrik vemod, sin sjö varit redan nu varit tidigare genom, upprätthållande faktor erfarenheter hwila som samtidigt söka denna. Kan om tid denna sig se brunsås hela, kanske stora flera rot sitt del, vemod samma lax brunsås dimma i. Där ska jäst genom rännil oss hwila flera inom, kom dag sitt se i stig kanske trevnadens, tid smultron hans på hav.</a:t>
            </a:r>
          </a:p>
        </p:txBody>
      </p:sp>
      <p:sp>
        <p:nvSpPr>
          <p:cNvPr id="12" name="Platshållare för text 11">
            <a:extLst>
              <a:ext uri="{FF2B5EF4-FFF2-40B4-BE49-F238E27FC236}">
                <a16:creationId xmlns:a16="http://schemas.microsoft.com/office/drawing/2014/main" id="{BBE9ED48-9E7D-EC40-11ED-7DADA1896585}"/>
              </a:ext>
            </a:extLst>
          </p:cNvPr>
          <p:cNvSpPr>
            <a:spLocks noGrp="1"/>
          </p:cNvSpPr>
          <p:nvPr>
            <p:ph type="body" sz="quarter" idx="16"/>
          </p:nvPr>
        </p:nvSpPr>
        <p:spPr>
          <a:xfrm>
            <a:off x="9468332" y="14002237"/>
            <a:ext cx="6984518" cy="1325915"/>
          </a:xfrm>
        </p:spPr>
        <p:txBody>
          <a:bodyPr/>
          <a:lstStyle/>
          <a:p>
            <a:r>
              <a:rPr lang="sv-SE" sz="1800" i="1"/>
              <a:t>Se sig dock tidigare när därmed del inom sista där nu häst nu ingalunda träutensilierna, omfångsrik dimma mjuka hav det från tiden gör blivit som mjuka det sax. Tid plats hans göras fram regn omfångsrik verkligen söka.</a:t>
            </a:r>
          </a:p>
        </p:txBody>
      </p:sp>
      <p:pic>
        <p:nvPicPr>
          <p:cNvPr id="33" name="Bildobjekt 32">
            <a:extLst>
              <a:ext uri="{FF2B5EF4-FFF2-40B4-BE49-F238E27FC236}">
                <a16:creationId xmlns:a16="http://schemas.microsoft.com/office/drawing/2014/main" id="{8DC17EB4-70E2-440B-82D1-01D701B507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60358" y="23228867"/>
            <a:ext cx="3977580" cy="1370673"/>
          </a:xfrm>
          <a:prstGeom prst="rect">
            <a:avLst/>
          </a:prstGeom>
        </p:spPr>
      </p:pic>
    </p:spTree>
    <p:extLst>
      <p:ext uri="{BB962C8B-B14F-4D97-AF65-F5344CB8AC3E}">
        <p14:creationId xmlns:p14="http://schemas.microsoft.com/office/powerpoint/2010/main" val="37105950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AG_LANGUAGETEXTBOX" val="Sv"/>
</p:tagLst>
</file>

<file path=ppt/theme/theme1.xml><?xml version="1.0" encoding="utf-8"?>
<a:theme xmlns:a="http://schemas.openxmlformats.org/drawingml/2006/main" name="Region Östergötland">
  <a:themeElements>
    <a:clrScheme name="Region Östergötland 1">
      <a:dk1>
        <a:sysClr val="windowText" lastClr="000000"/>
      </a:dk1>
      <a:lt1>
        <a:sysClr val="window" lastClr="FFFFFF"/>
      </a:lt1>
      <a:dk2>
        <a:srgbClr val="FB575C"/>
      </a:dk2>
      <a:lt2>
        <a:srgbClr val="0861CE"/>
      </a:lt2>
      <a:accent1>
        <a:srgbClr val="182745"/>
      </a:accent1>
      <a:accent2>
        <a:srgbClr val="EBECF0"/>
      </a:accent2>
      <a:accent3>
        <a:srgbClr val="4D648A"/>
      </a:accent3>
      <a:accent4>
        <a:srgbClr val="0861CE"/>
      </a:accent4>
      <a:accent5>
        <a:srgbClr val="707580"/>
      </a:accent5>
      <a:accent6>
        <a:srgbClr val="242831"/>
      </a:accent6>
      <a:hlink>
        <a:srgbClr val="000000"/>
      </a:hlink>
      <a:folHlink>
        <a:srgbClr val="000000"/>
      </a:folHlink>
    </a:clrScheme>
    <a:fontScheme name="Region Östergötland Ny">
      <a:majorFont>
        <a:latin typeface="Roboto Light"/>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nSpc>
            <a:spcPct val="110000"/>
          </a:lnSpc>
          <a:defRPr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2000" smtClean="0">
            <a:latin typeface="+mj-lt"/>
          </a:defRPr>
        </a:defPPr>
      </a:lstStyle>
    </a:txDef>
  </a:objectDefaults>
  <a:extraClrSchemeLst/>
  <a:extLst>
    <a:ext uri="{05A4C25C-085E-4340-85A3-A5531E510DB2}">
      <thm15:themeFamily xmlns:thm15="http://schemas.microsoft.com/office/thememl/2012/main" name="Startbild.pptx  -  Skrivskyddad" id="{CF37655C-90A6-424E-9B54-46D6A045F071}" vid="{726C345F-4439-4E0E-B5A8-86136D5FEC6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5275</TotalTime>
  <Words>968</Words>
  <Application>Microsoft Office PowerPoint</Application>
  <PresentationFormat>Anpassad</PresentationFormat>
  <Paragraphs>69</Paragraphs>
  <Slides>6</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6</vt:i4>
      </vt:variant>
    </vt:vector>
  </HeadingPairs>
  <TitlesOfParts>
    <vt:vector size="11" baseType="lpstr">
      <vt:lpstr>Arial</vt:lpstr>
      <vt:lpstr>Calibri</vt:lpstr>
      <vt:lpstr>Roboto</vt:lpstr>
      <vt:lpstr>Roboto Light</vt:lpstr>
      <vt:lpstr>Region Östergötland</vt:lpstr>
      <vt:lpstr>Profilfärger</vt:lpstr>
      <vt:lpstr>Postermall 50x70 cm</vt:lpstr>
      <vt:lpstr>Postermall 50x70 cm – med personuppgifter (sidfot)</vt:lpstr>
      <vt:lpstr>EXEMPEL Postermall 50x70 cm – med personuppgifter (sidfot)</vt:lpstr>
      <vt:lpstr>Postermall 50x70 cm – för samprofilering</vt:lpstr>
      <vt:lpstr>EXEMPEL Postermall 50x70 cm – för samprofilering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Styrande principer</dc:title>
  <dc:creator>Bromée Sanna</dc:creator>
  <cp:lastModifiedBy>Sjöberg Lillemor</cp:lastModifiedBy>
  <cp:revision>157</cp:revision>
  <dcterms:created xsi:type="dcterms:W3CDTF">2024-10-03T11:07:36Z</dcterms:created>
  <dcterms:modified xsi:type="dcterms:W3CDTF">2026-02-10T08:00:16Z</dcterms:modified>
</cp:coreProperties>
</file>