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C5B"/>
    <a:srgbClr val="5F999A"/>
    <a:srgbClr val="6F122E"/>
    <a:srgbClr val="9D1E52"/>
    <a:srgbClr val="FB575C"/>
    <a:srgbClr val="D47800"/>
    <a:srgbClr val="092D59"/>
    <a:srgbClr val="4D648A"/>
    <a:srgbClr val="2A6C81"/>
    <a:srgbClr val="BCC8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45" autoAdjust="0"/>
    <p:restoredTop sz="94682" autoAdjust="0"/>
  </p:normalViewPr>
  <p:slideViewPr>
    <p:cSldViewPr snapToGrid="0">
      <p:cViewPr varScale="1">
        <p:scale>
          <a:sx n="107" d="100"/>
          <a:sy n="107" d="100"/>
        </p:scale>
        <p:origin x="128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327EA-17F7-407D-B546-9E2D9DB81E04}" type="datetimeFigureOut">
              <a:rPr lang="sv-SE" smtClean="0"/>
              <a:t>2025-12-16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74198-F4BC-4245-83C9-26B973D532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754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chemeClr val="bg2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E9212871-81E2-0718-4E2C-1CDA0BA3B32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6A8E4-3B6F-8D39-5483-9E21579FE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3F661952-45B2-9933-CEC2-390ACD3F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</a:t>
            </a:fld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7CC0DD8-AAD8-5944-3161-80D9EF9D6A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7561" y="0"/>
            <a:ext cx="5044440" cy="336296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F343AA13-E3CC-FDDA-F60A-91A36AA17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641"/>
          <a:stretch/>
        </p:blipFill>
        <p:spPr>
          <a:xfrm>
            <a:off x="0" y="3219450"/>
            <a:ext cx="7147560" cy="3638550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7688CFCC-7042-11F4-F86C-B5FB724B4360}"/>
              </a:ext>
            </a:extLst>
          </p:cNvPr>
          <p:cNvSpPr/>
          <p:nvPr/>
        </p:nvSpPr>
        <p:spPr>
          <a:xfrm>
            <a:off x="1" y="0"/>
            <a:ext cx="7147560" cy="3219450"/>
          </a:xfrm>
          <a:prstGeom prst="rect">
            <a:avLst/>
          </a:prstGeom>
          <a:solidFill>
            <a:srgbClr val="5F9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8ECC7D9-CC70-E38D-D380-1DC02B53DC61}"/>
              </a:ext>
            </a:extLst>
          </p:cNvPr>
          <p:cNvSpPr/>
          <p:nvPr/>
        </p:nvSpPr>
        <p:spPr>
          <a:xfrm>
            <a:off x="7147561" y="3206750"/>
            <a:ext cx="5044440" cy="3651250"/>
          </a:xfrm>
          <a:prstGeom prst="rect">
            <a:avLst/>
          </a:prstGeom>
          <a:solidFill>
            <a:srgbClr val="2A5C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sz="16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7A424784-4DA8-DF86-70A4-7A40F04D2D65}"/>
              </a:ext>
            </a:extLst>
          </p:cNvPr>
          <p:cNvSpPr txBox="1"/>
          <p:nvPr/>
        </p:nvSpPr>
        <p:spPr>
          <a:xfrm>
            <a:off x="468000" y="564697"/>
            <a:ext cx="6435720" cy="13388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8700" b="1" dirty="0">
                <a:solidFill>
                  <a:schemeClr val="bg1"/>
                </a:solidFill>
              </a:rPr>
              <a:t>Öppet hus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C46FE218-169C-9847-4AE5-2FE8B762A90B}"/>
              </a:ext>
            </a:extLst>
          </p:cNvPr>
          <p:cNvSpPr txBox="1"/>
          <p:nvPr/>
        </p:nvSpPr>
        <p:spPr>
          <a:xfrm>
            <a:off x="468000" y="1842174"/>
            <a:ext cx="8094000" cy="707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4600" b="1" dirty="0">
                <a:solidFill>
                  <a:schemeClr val="bg1"/>
                </a:solidFill>
              </a:rPr>
              <a:t>om patientsäkerhet</a:t>
            </a:r>
          </a:p>
        </p:txBody>
      </p:sp>
      <p:grpSp>
        <p:nvGrpSpPr>
          <p:cNvPr id="15" name="xxIcon">
            <a:extLst>
              <a:ext uri="{FF2B5EF4-FFF2-40B4-BE49-F238E27FC236}">
                <a16:creationId xmlns:a16="http://schemas.microsoft.com/office/drawing/2014/main" id="{15734821-56B6-05C9-1162-092595A5346B}"/>
              </a:ext>
            </a:extLst>
          </p:cNvPr>
          <p:cNvGrpSpPr>
            <a:grpSpLocks noChangeAspect="1"/>
          </p:cNvGrpSpPr>
          <p:nvPr/>
        </p:nvGrpSpPr>
        <p:grpSpPr>
          <a:xfrm>
            <a:off x="7547639" y="3846154"/>
            <a:ext cx="334819" cy="327920"/>
            <a:chOff x="3027005" y="2949813"/>
            <a:chExt cx="785812" cy="769620"/>
          </a:xfrm>
          <a:noFill/>
        </p:grpSpPr>
        <p:sp>
          <p:nvSpPr>
            <p:cNvPr id="16" name="Frihandsfigur: Form 15">
              <a:extLst>
                <a:ext uri="{FF2B5EF4-FFF2-40B4-BE49-F238E27FC236}">
                  <a16:creationId xmlns:a16="http://schemas.microsoft.com/office/drawing/2014/main" id="{DC8F7A8C-598D-7D97-E3E1-06B6D1B8E3D7}"/>
                </a:ext>
              </a:extLst>
            </p:cNvPr>
            <p:cNvSpPr/>
            <p:nvPr/>
          </p:nvSpPr>
          <p:spPr>
            <a:xfrm>
              <a:off x="3027005" y="3005058"/>
              <a:ext cx="785812" cy="714375"/>
            </a:xfrm>
            <a:custGeom>
              <a:avLst/>
              <a:gdLst>
                <a:gd name="connsiteX0" fmla="*/ 750094 w 785812"/>
                <a:gd name="connsiteY0" fmla="*/ 0 h 714375"/>
                <a:gd name="connsiteX1" fmla="*/ 785813 w 785812"/>
                <a:gd name="connsiteY1" fmla="*/ 0 h 714375"/>
                <a:gd name="connsiteX2" fmla="*/ 785813 w 785812"/>
                <a:gd name="connsiteY2" fmla="*/ 714375 h 714375"/>
                <a:gd name="connsiteX3" fmla="*/ 750094 w 785812"/>
                <a:gd name="connsiteY3" fmla="*/ 714375 h 714375"/>
                <a:gd name="connsiteX4" fmla="*/ 35719 w 785812"/>
                <a:gd name="connsiteY4" fmla="*/ 714375 h 714375"/>
                <a:gd name="connsiteX5" fmla="*/ 0 w 785812"/>
                <a:gd name="connsiteY5" fmla="*/ 714375 h 714375"/>
                <a:gd name="connsiteX6" fmla="*/ 0 w 785812"/>
                <a:gd name="connsiteY6" fmla="*/ 0 h 714375"/>
                <a:gd name="connsiteX7" fmla="*/ 35719 w 785812"/>
                <a:gd name="connsiteY7" fmla="*/ 0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5812" h="714375">
                  <a:moveTo>
                    <a:pt x="750094" y="0"/>
                  </a:moveTo>
                  <a:cubicBezTo>
                    <a:pt x="769821" y="0"/>
                    <a:pt x="785813" y="0"/>
                    <a:pt x="785813" y="0"/>
                  </a:cubicBezTo>
                  <a:lnTo>
                    <a:pt x="785813" y="714375"/>
                  </a:lnTo>
                  <a:cubicBezTo>
                    <a:pt x="785813" y="714375"/>
                    <a:pt x="769821" y="714375"/>
                    <a:pt x="750094" y="714375"/>
                  </a:cubicBezTo>
                  <a:lnTo>
                    <a:pt x="35719" y="714375"/>
                  </a:lnTo>
                  <a:cubicBezTo>
                    <a:pt x="15992" y="714375"/>
                    <a:pt x="0" y="714375"/>
                    <a:pt x="0" y="714375"/>
                  </a:cubicBezTo>
                  <a:lnTo>
                    <a:pt x="0" y="0"/>
                  </a:lnTo>
                  <a:cubicBezTo>
                    <a:pt x="0" y="0"/>
                    <a:pt x="15992" y="0"/>
                    <a:pt x="35719" y="0"/>
                  </a:cubicBez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6155ABF0-6A6D-4B70-F25C-7D21E1E5B0C4}"/>
                </a:ext>
              </a:extLst>
            </p:cNvPr>
            <p:cNvSpPr/>
            <p:nvPr/>
          </p:nvSpPr>
          <p:spPr>
            <a:xfrm>
              <a:off x="3196074" y="2949813"/>
              <a:ext cx="9525" cy="133921"/>
            </a:xfrm>
            <a:custGeom>
              <a:avLst/>
              <a:gdLst>
                <a:gd name="connsiteX0" fmla="*/ 0 w 9525"/>
                <a:gd name="connsiteY0" fmla="*/ 0 h 133921"/>
                <a:gd name="connsiteX1" fmla="*/ 0 w 9525"/>
                <a:gd name="connsiteY1" fmla="*/ 133922 h 13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33921">
                  <a:moveTo>
                    <a:pt x="0" y="0"/>
                  </a:moveTo>
                  <a:lnTo>
                    <a:pt x="0" y="133922"/>
                  </a:lnTo>
                </a:path>
              </a:pathLst>
            </a:custGeom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A2064A49-4DEF-9CA7-F82B-BFFBA20B50D0}"/>
                </a:ext>
              </a:extLst>
            </p:cNvPr>
            <p:cNvSpPr/>
            <p:nvPr/>
          </p:nvSpPr>
          <p:spPr>
            <a:xfrm>
              <a:off x="3643749" y="2949813"/>
              <a:ext cx="9525" cy="133921"/>
            </a:xfrm>
            <a:custGeom>
              <a:avLst/>
              <a:gdLst>
                <a:gd name="connsiteX0" fmla="*/ 0 w 9525"/>
                <a:gd name="connsiteY0" fmla="*/ 0 h 133921"/>
                <a:gd name="connsiteX1" fmla="*/ 0 w 9525"/>
                <a:gd name="connsiteY1" fmla="*/ 133922 h 13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33921">
                  <a:moveTo>
                    <a:pt x="0" y="0"/>
                  </a:moveTo>
                  <a:lnTo>
                    <a:pt x="0" y="133922"/>
                  </a:lnTo>
                </a:path>
              </a:pathLst>
            </a:custGeom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72186828-52A3-C15E-91B3-03DA6484072D}"/>
                </a:ext>
              </a:extLst>
            </p:cNvPr>
            <p:cNvSpPr/>
            <p:nvPr/>
          </p:nvSpPr>
          <p:spPr>
            <a:xfrm>
              <a:off x="3419911" y="3246809"/>
              <a:ext cx="142875" cy="121913"/>
            </a:xfrm>
            <a:custGeom>
              <a:avLst/>
              <a:gdLst>
                <a:gd name="connsiteX0" fmla="*/ 35719 w 142875"/>
                <a:gd name="connsiteY0" fmla="*/ 88 h 121913"/>
                <a:gd name="connsiteX1" fmla="*/ 142875 w 142875"/>
                <a:gd name="connsiteY1" fmla="*/ 88 h 121913"/>
                <a:gd name="connsiteX2" fmla="*/ 142875 w 142875"/>
                <a:gd name="connsiteY2" fmla="*/ 121913 h 121913"/>
                <a:gd name="connsiteX3" fmla="*/ 0 w 142875"/>
                <a:gd name="connsiteY3" fmla="*/ 121913 h 121913"/>
                <a:gd name="connsiteX4" fmla="*/ 0 w 142875"/>
                <a:gd name="connsiteY4" fmla="*/ 30568 h 121913"/>
                <a:gd name="connsiteX5" fmla="*/ 35719 w 142875"/>
                <a:gd name="connsiteY5" fmla="*/ 88 h 12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875" h="121913">
                  <a:moveTo>
                    <a:pt x="35719" y="88"/>
                  </a:moveTo>
                  <a:lnTo>
                    <a:pt x="142875" y="88"/>
                  </a:lnTo>
                  <a:lnTo>
                    <a:pt x="142875" y="121913"/>
                  </a:lnTo>
                  <a:lnTo>
                    <a:pt x="0" y="121913"/>
                  </a:lnTo>
                  <a:lnTo>
                    <a:pt x="0" y="30568"/>
                  </a:lnTo>
                  <a:cubicBezTo>
                    <a:pt x="1568" y="12350"/>
                    <a:pt x="17480" y="-1229"/>
                    <a:pt x="35719" y="88"/>
                  </a:cubicBez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D8CE3833-5E56-24F0-EC77-2CFD9EBDEB16}"/>
                </a:ext>
              </a:extLst>
            </p:cNvPr>
            <p:cNvSpPr/>
            <p:nvPr/>
          </p:nvSpPr>
          <p:spPr>
            <a:xfrm>
              <a:off x="3562786" y="3246809"/>
              <a:ext cx="142875" cy="121913"/>
            </a:xfrm>
            <a:custGeom>
              <a:avLst/>
              <a:gdLst>
                <a:gd name="connsiteX0" fmla="*/ 0 w 142875"/>
                <a:gd name="connsiteY0" fmla="*/ 88 h 121913"/>
                <a:gd name="connsiteX1" fmla="*/ 107156 w 142875"/>
                <a:gd name="connsiteY1" fmla="*/ 88 h 121913"/>
                <a:gd name="connsiteX2" fmla="*/ 142875 w 142875"/>
                <a:gd name="connsiteY2" fmla="*/ 30568 h 121913"/>
                <a:gd name="connsiteX3" fmla="*/ 142875 w 142875"/>
                <a:gd name="connsiteY3" fmla="*/ 121913 h 121913"/>
                <a:gd name="connsiteX4" fmla="*/ 0 w 142875"/>
                <a:gd name="connsiteY4" fmla="*/ 121913 h 121913"/>
                <a:gd name="connsiteX5" fmla="*/ 0 w 142875"/>
                <a:gd name="connsiteY5" fmla="*/ 88 h 12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875" h="121913">
                  <a:moveTo>
                    <a:pt x="0" y="88"/>
                  </a:moveTo>
                  <a:lnTo>
                    <a:pt x="107156" y="88"/>
                  </a:lnTo>
                  <a:cubicBezTo>
                    <a:pt x="125395" y="-1229"/>
                    <a:pt x="141307" y="12350"/>
                    <a:pt x="142875" y="30568"/>
                  </a:cubicBezTo>
                  <a:lnTo>
                    <a:pt x="142875" y="121913"/>
                  </a:lnTo>
                  <a:lnTo>
                    <a:pt x="0" y="121913"/>
                  </a:lnTo>
                  <a:lnTo>
                    <a:pt x="0" y="88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AF38A31-35C3-1EF2-731A-1271A3535685}"/>
                </a:ext>
              </a:extLst>
            </p:cNvPr>
            <p:cNvSpPr/>
            <p:nvPr/>
          </p:nvSpPr>
          <p:spPr>
            <a:xfrm>
              <a:off x="3419911" y="3368723"/>
              <a:ext cx="142875" cy="121729"/>
            </a:xfrm>
            <a:custGeom>
              <a:avLst/>
              <a:gdLst>
                <a:gd name="connsiteX0" fmla="*/ 0 w 142875"/>
                <a:gd name="connsiteY0" fmla="*/ 0 h 121729"/>
                <a:gd name="connsiteX1" fmla="*/ 142875 w 142875"/>
                <a:gd name="connsiteY1" fmla="*/ 0 h 121729"/>
                <a:gd name="connsiteX2" fmla="*/ 142875 w 142875"/>
                <a:gd name="connsiteY2" fmla="*/ 121729 h 121729"/>
                <a:gd name="connsiteX3" fmla="*/ 0 w 142875"/>
                <a:gd name="connsiteY3" fmla="*/ 121729 h 12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21729">
                  <a:moveTo>
                    <a:pt x="0" y="0"/>
                  </a:moveTo>
                  <a:lnTo>
                    <a:pt x="142875" y="0"/>
                  </a:lnTo>
                  <a:lnTo>
                    <a:pt x="142875" y="121729"/>
                  </a:lnTo>
                  <a:lnTo>
                    <a:pt x="0" y="121729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2" name="Frihandsfigur: Form 21">
              <a:extLst>
                <a:ext uri="{FF2B5EF4-FFF2-40B4-BE49-F238E27FC236}">
                  <a16:creationId xmlns:a16="http://schemas.microsoft.com/office/drawing/2014/main" id="{2410F22C-FEE9-56FA-AB1D-E07A0A44260D}"/>
                </a:ext>
              </a:extLst>
            </p:cNvPr>
            <p:cNvSpPr/>
            <p:nvPr/>
          </p:nvSpPr>
          <p:spPr>
            <a:xfrm>
              <a:off x="3562786" y="3368723"/>
              <a:ext cx="142875" cy="121729"/>
            </a:xfrm>
            <a:custGeom>
              <a:avLst/>
              <a:gdLst>
                <a:gd name="connsiteX0" fmla="*/ 0 w 142875"/>
                <a:gd name="connsiteY0" fmla="*/ 0 h 121729"/>
                <a:gd name="connsiteX1" fmla="*/ 142875 w 142875"/>
                <a:gd name="connsiteY1" fmla="*/ 0 h 121729"/>
                <a:gd name="connsiteX2" fmla="*/ 142875 w 142875"/>
                <a:gd name="connsiteY2" fmla="*/ 121729 h 121729"/>
                <a:gd name="connsiteX3" fmla="*/ 0 w 142875"/>
                <a:gd name="connsiteY3" fmla="*/ 121729 h 12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21729">
                  <a:moveTo>
                    <a:pt x="0" y="0"/>
                  </a:moveTo>
                  <a:lnTo>
                    <a:pt x="142875" y="0"/>
                  </a:lnTo>
                  <a:lnTo>
                    <a:pt x="142875" y="121729"/>
                  </a:lnTo>
                  <a:lnTo>
                    <a:pt x="0" y="121729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3" name="Frihandsfigur: Form 22">
              <a:extLst>
                <a:ext uri="{FF2B5EF4-FFF2-40B4-BE49-F238E27FC236}">
                  <a16:creationId xmlns:a16="http://schemas.microsoft.com/office/drawing/2014/main" id="{46AD71FA-C96B-61C6-8A26-5C2D71C0F50B}"/>
                </a:ext>
              </a:extLst>
            </p:cNvPr>
            <p:cNvSpPr/>
            <p:nvPr/>
          </p:nvSpPr>
          <p:spPr>
            <a:xfrm>
              <a:off x="3419911" y="3490452"/>
              <a:ext cx="142875" cy="121729"/>
            </a:xfrm>
            <a:custGeom>
              <a:avLst/>
              <a:gdLst>
                <a:gd name="connsiteX0" fmla="*/ 0 w 142875"/>
                <a:gd name="connsiteY0" fmla="*/ 0 h 121729"/>
                <a:gd name="connsiteX1" fmla="*/ 142875 w 142875"/>
                <a:gd name="connsiteY1" fmla="*/ 0 h 121729"/>
                <a:gd name="connsiteX2" fmla="*/ 142875 w 142875"/>
                <a:gd name="connsiteY2" fmla="*/ 121730 h 121729"/>
                <a:gd name="connsiteX3" fmla="*/ 0 w 142875"/>
                <a:gd name="connsiteY3" fmla="*/ 121730 h 12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21729">
                  <a:moveTo>
                    <a:pt x="0" y="0"/>
                  </a:moveTo>
                  <a:lnTo>
                    <a:pt x="142875" y="0"/>
                  </a:lnTo>
                  <a:lnTo>
                    <a:pt x="142875" y="121730"/>
                  </a:lnTo>
                  <a:lnTo>
                    <a:pt x="0" y="121730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503AF52E-4A0B-E46F-39DC-8399A13E832D}"/>
                </a:ext>
              </a:extLst>
            </p:cNvPr>
            <p:cNvSpPr/>
            <p:nvPr/>
          </p:nvSpPr>
          <p:spPr>
            <a:xfrm>
              <a:off x="3562786" y="3490452"/>
              <a:ext cx="142875" cy="121913"/>
            </a:xfrm>
            <a:custGeom>
              <a:avLst/>
              <a:gdLst>
                <a:gd name="connsiteX0" fmla="*/ 0 w 142875"/>
                <a:gd name="connsiteY0" fmla="*/ 0 h 121913"/>
                <a:gd name="connsiteX1" fmla="*/ 142875 w 142875"/>
                <a:gd name="connsiteY1" fmla="*/ 0 h 121913"/>
                <a:gd name="connsiteX2" fmla="*/ 142875 w 142875"/>
                <a:gd name="connsiteY2" fmla="*/ 91345 h 121913"/>
                <a:gd name="connsiteX3" fmla="*/ 107156 w 142875"/>
                <a:gd name="connsiteY3" fmla="*/ 121825 h 121913"/>
                <a:gd name="connsiteX4" fmla="*/ 0 w 142875"/>
                <a:gd name="connsiteY4" fmla="*/ 121825 h 121913"/>
                <a:gd name="connsiteX5" fmla="*/ 0 w 142875"/>
                <a:gd name="connsiteY5" fmla="*/ 0 h 12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875" h="121913">
                  <a:moveTo>
                    <a:pt x="0" y="0"/>
                  </a:moveTo>
                  <a:lnTo>
                    <a:pt x="142875" y="0"/>
                  </a:lnTo>
                  <a:lnTo>
                    <a:pt x="142875" y="91345"/>
                  </a:lnTo>
                  <a:cubicBezTo>
                    <a:pt x="141307" y="109563"/>
                    <a:pt x="125395" y="123142"/>
                    <a:pt x="107156" y="121825"/>
                  </a:cubicBezTo>
                  <a:lnTo>
                    <a:pt x="0" y="12182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A42D8083-B99B-63CE-251B-A246432727B6}"/>
                </a:ext>
              </a:extLst>
            </p:cNvPr>
            <p:cNvSpPr/>
            <p:nvPr/>
          </p:nvSpPr>
          <p:spPr>
            <a:xfrm>
              <a:off x="3134161" y="3368634"/>
              <a:ext cx="142875" cy="121818"/>
            </a:xfrm>
            <a:custGeom>
              <a:avLst/>
              <a:gdLst>
                <a:gd name="connsiteX0" fmla="*/ 35719 w 142875"/>
                <a:gd name="connsiteY0" fmla="*/ 89 h 121818"/>
                <a:gd name="connsiteX1" fmla="*/ 142875 w 142875"/>
                <a:gd name="connsiteY1" fmla="*/ 89 h 121818"/>
                <a:gd name="connsiteX2" fmla="*/ 142875 w 142875"/>
                <a:gd name="connsiteY2" fmla="*/ 121818 h 121818"/>
                <a:gd name="connsiteX3" fmla="*/ 0 w 142875"/>
                <a:gd name="connsiteY3" fmla="*/ 121818 h 121818"/>
                <a:gd name="connsiteX4" fmla="*/ 0 w 142875"/>
                <a:gd name="connsiteY4" fmla="*/ 30474 h 121818"/>
                <a:gd name="connsiteX5" fmla="*/ 35719 w 142875"/>
                <a:gd name="connsiteY5" fmla="*/ 89 h 121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875" h="121818">
                  <a:moveTo>
                    <a:pt x="35719" y="89"/>
                  </a:moveTo>
                  <a:lnTo>
                    <a:pt x="142875" y="89"/>
                  </a:lnTo>
                  <a:lnTo>
                    <a:pt x="142875" y="121818"/>
                  </a:lnTo>
                  <a:lnTo>
                    <a:pt x="0" y="121818"/>
                  </a:lnTo>
                  <a:lnTo>
                    <a:pt x="0" y="30474"/>
                  </a:lnTo>
                  <a:cubicBezTo>
                    <a:pt x="1616" y="12293"/>
                    <a:pt x="17515" y="-1231"/>
                    <a:pt x="35719" y="89"/>
                  </a:cubicBez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38AD531B-4F45-0623-3AAC-489C69528434}"/>
                </a:ext>
              </a:extLst>
            </p:cNvPr>
            <p:cNvSpPr/>
            <p:nvPr/>
          </p:nvSpPr>
          <p:spPr>
            <a:xfrm>
              <a:off x="3277036" y="3368723"/>
              <a:ext cx="142875" cy="121729"/>
            </a:xfrm>
            <a:custGeom>
              <a:avLst/>
              <a:gdLst>
                <a:gd name="connsiteX0" fmla="*/ 0 w 142875"/>
                <a:gd name="connsiteY0" fmla="*/ 0 h 121729"/>
                <a:gd name="connsiteX1" fmla="*/ 142875 w 142875"/>
                <a:gd name="connsiteY1" fmla="*/ 0 h 121729"/>
                <a:gd name="connsiteX2" fmla="*/ 142875 w 142875"/>
                <a:gd name="connsiteY2" fmla="*/ 121729 h 121729"/>
                <a:gd name="connsiteX3" fmla="*/ 0 w 142875"/>
                <a:gd name="connsiteY3" fmla="*/ 121729 h 12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21729">
                  <a:moveTo>
                    <a:pt x="0" y="0"/>
                  </a:moveTo>
                  <a:lnTo>
                    <a:pt x="142875" y="0"/>
                  </a:lnTo>
                  <a:lnTo>
                    <a:pt x="142875" y="121729"/>
                  </a:lnTo>
                  <a:lnTo>
                    <a:pt x="0" y="121729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0681F0CF-4F5D-10EE-6469-B4C3962BE649}"/>
                </a:ext>
              </a:extLst>
            </p:cNvPr>
            <p:cNvSpPr/>
            <p:nvPr/>
          </p:nvSpPr>
          <p:spPr>
            <a:xfrm>
              <a:off x="3134161" y="3490452"/>
              <a:ext cx="142875" cy="121913"/>
            </a:xfrm>
            <a:custGeom>
              <a:avLst/>
              <a:gdLst>
                <a:gd name="connsiteX0" fmla="*/ 0 w 142875"/>
                <a:gd name="connsiteY0" fmla="*/ 0 h 121913"/>
                <a:gd name="connsiteX1" fmla="*/ 142875 w 142875"/>
                <a:gd name="connsiteY1" fmla="*/ 0 h 121913"/>
                <a:gd name="connsiteX2" fmla="*/ 142875 w 142875"/>
                <a:gd name="connsiteY2" fmla="*/ 121825 h 121913"/>
                <a:gd name="connsiteX3" fmla="*/ 35719 w 142875"/>
                <a:gd name="connsiteY3" fmla="*/ 121825 h 121913"/>
                <a:gd name="connsiteX4" fmla="*/ 0 w 142875"/>
                <a:gd name="connsiteY4" fmla="*/ 91345 h 121913"/>
                <a:gd name="connsiteX5" fmla="*/ 0 w 142875"/>
                <a:gd name="connsiteY5" fmla="*/ 0 h 121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875" h="121913">
                  <a:moveTo>
                    <a:pt x="0" y="0"/>
                  </a:moveTo>
                  <a:lnTo>
                    <a:pt x="142875" y="0"/>
                  </a:lnTo>
                  <a:lnTo>
                    <a:pt x="142875" y="121825"/>
                  </a:lnTo>
                  <a:lnTo>
                    <a:pt x="35719" y="121825"/>
                  </a:lnTo>
                  <a:cubicBezTo>
                    <a:pt x="17480" y="123142"/>
                    <a:pt x="1568" y="109563"/>
                    <a:pt x="0" y="91345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2E45A8DF-12F8-6279-1E0F-1ADA19ADB352}"/>
                </a:ext>
              </a:extLst>
            </p:cNvPr>
            <p:cNvSpPr/>
            <p:nvPr/>
          </p:nvSpPr>
          <p:spPr>
            <a:xfrm>
              <a:off x="3277036" y="3490452"/>
              <a:ext cx="142875" cy="121729"/>
            </a:xfrm>
            <a:custGeom>
              <a:avLst/>
              <a:gdLst>
                <a:gd name="connsiteX0" fmla="*/ 0 w 142875"/>
                <a:gd name="connsiteY0" fmla="*/ 0 h 121729"/>
                <a:gd name="connsiteX1" fmla="*/ 142875 w 142875"/>
                <a:gd name="connsiteY1" fmla="*/ 0 h 121729"/>
                <a:gd name="connsiteX2" fmla="*/ 142875 w 142875"/>
                <a:gd name="connsiteY2" fmla="*/ 121730 h 121729"/>
                <a:gd name="connsiteX3" fmla="*/ 0 w 142875"/>
                <a:gd name="connsiteY3" fmla="*/ 121730 h 12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875" h="121729">
                  <a:moveTo>
                    <a:pt x="0" y="0"/>
                  </a:moveTo>
                  <a:lnTo>
                    <a:pt x="142875" y="0"/>
                  </a:lnTo>
                  <a:lnTo>
                    <a:pt x="142875" y="121730"/>
                  </a:lnTo>
                  <a:lnTo>
                    <a:pt x="0" y="121730"/>
                  </a:ln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4157BBB3-9C7B-B29B-ACE2-E71BA6121826}"/>
                </a:ext>
              </a:extLst>
            </p:cNvPr>
            <p:cNvSpPr/>
            <p:nvPr/>
          </p:nvSpPr>
          <p:spPr>
            <a:xfrm>
              <a:off x="3027005" y="3145933"/>
              <a:ext cx="785812" cy="9525"/>
            </a:xfrm>
            <a:custGeom>
              <a:avLst/>
              <a:gdLst>
                <a:gd name="connsiteX0" fmla="*/ 0 w 785812"/>
                <a:gd name="connsiteY0" fmla="*/ 0 h 9525"/>
                <a:gd name="connsiteX1" fmla="*/ 785813 w 78581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85812" h="9525">
                  <a:moveTo>
                    <a:pt x="0" y="0"/>
                  </a:moveTo>
                  <a:lnTo>
                    <a:pt x="785813" y="0"/>
                  </a:lnTo>
                </a:path>
              </a:pathLst>
            </a:custGeom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grpSp>
        <p:nvGrpSpPr>
          <p:cNvPr id="30" name="xxIcon">
            <a:extLst>
              <a:ext uri="{FF2B5EF4-FFF2-40B4-BE49-F238E27FC236}">
                <a16:creationId xmlns:a16="http://schemas.microsoft.com/office/drawing/2014/main" id="{8BA52E15-4C62-DEDB-249A-F96DACFB5BE1}"/>
              </a:ext>
            </a:extLst>
          </p:cNvPr>
          <p:cNvGrpSpPr>
            <a:grpSpLocks noChangeAspect="1"/>
          </p:cNvGrpSpPr>
          <p:nvPr/>
        </p:nvGrpSpPr>
        <p:grpSpPr>
          <a:xfrm>
            <a:off x="7545871" y="4581024"/>
            <a:ext cx="334818" cy="425543"/>
            <a:chOff x="3939046" y="4527198"/>
            <a:chExt cx="642937" cy="817152"/>
          </a:xfrm>
          <a:noFill/>
        </p:grpSpPr>
        <p:sp>
          <p:nvSpPr>
            <p:cNvPr id="31" name="Frihandsfigur: Form 30">
              <a:extLst>
                <a:ext uri="{FF2B5EF4-FFF2-40B4-BE49-F238E27FC236}">
                  <a16:creationId xmlns:a16="http://schemas.microsoft.com/office/drawing/2014/main" id="{B8109EFD-A3DC-F998-0087-0164C41CF5DC}"/>
                </a:ext>
              </a:extLst>
            </p:cNvPr>
            <p:cNvSpPr/>
            <p:nvPr/>
          </p:nvSpPr>
          <p:spPr>
            <a:xfrm>
              <a:off x="3939046" y="4527198"/>
              <a:ext cx="642937" cy="817152"/>
            </a:xfrm>
            <a:custGeom>
              <a:avLst/>
              <a:gdLst>
                <a:gd name="connsiteX0" fmla="*/ 642938 w 642937"/>
                <a:gd name="connsiteY0" fmla="*/ 339376 h 817152"/>
                <a:gd name="connsiteX1" fmla="*/ 332327 w 642937"/>
                <a:gd name="connsiteY1" fmla="*/ 813435 h 817152"/>
                <a:gd name="connsiteX2" fmla="*/ 310610 w 642937"/>
                <a:gd name="connsiteY2" fmla="*/ 813435 h 817152"/>
                <a:gd name="connsiteX3" fmla="*/ 0 w 642937"/>
                <a:gd name="connsiteY3" fmla="*/ 339376 h 817152"/>
                <a:gd name="connsiteX4" fmla="*/ 321469 w 642937"/>
                <a:gd name="connsiteY4" fmla="*/ 0 h 817152"/>
                <a:gd name="connsiteX5" fmla="*/ 642938 w 642937"/>
                <a:gd name="connsiteY5" fmla="*/ 339376 h 817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2937" h="817152">
                  <a:moveTo>
                    <a:pt x="642938" y="339376"/>
                  </a:moveTo>
                  <a:cubicBezTo>
                    <a:pt x="642938" y="561785"/>
                    <a:pt x="388620" y="770001"/>
                    <a:pt x="332327" y="813435"/>
                  </a:cubicBezTo>
                  <a:cubicBezTo>
                    <a:pt x="325937" y="818392"/>
                    <a:pt x="317001" y="818392"/>
                    <a:pt x="310610" y="813435"/>
                  </a:cubicBezTo>
                  <a:cubicBezTo>
                    <a:pt x="254413" y="770096"/>
                    <a:pt x="0" y="561785"/>
                    <a:pt x="0" y="339376"/>
                  </a:cubicBezTo>
                  <a:cubicBezTo>
                    <a:pt x="0" y="151924"/>
                    <a:pt x="134017" y="0"/>
                    <a:pt x="321469" y="0"/>
                  </a:cubicBezTo>
                  <a:cubicBezTo>
                    <a:pt x="508921" y="0"/>
                    <a:pt x="642938" y="151924"/>
                    <a:pt x="642938" y="339376"/>
                  </a:cubicBez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2" name="Frihandsfigur: Form 31">
              <a:extLst>
                <a:ext uri="{FF2B5EF4-FFF2-40B4-BE49-F238E27FC236}">
                  <a16:creationId xmlns:a16="http://schemas.microsoft.com/office/drawing/2014/main" id="{E3D925ED-46BA-DD7D-0568-474046B6BF1B}"/>
                </a:ext>
              </a:extLst>
            </p:cNvPr>
            <p:cNvSpPr/>
            <p:nvPr/>
          </p:nvSpPr>
          <p:spPr>
            <a:xfrm>
              <a:off x="4081921" y="4670072"/>
              <a:ext cx="357187" cy="357187"/>
            </a:xfrm>
            <a:custGeom>
              <a:avLst/>
              <a:gdLst>
                <a:gd name="connsiteX0" fmla="*/ 0 w 357187"/>
                <a:gd name="connsiteY0" fmla="*/ 178594 h 357187"/>
                <a:gd name="connsiteX1" fmla="*/ 178594 w 357187"/>
                <a:gd name="connsiteY1" fmla="*/ 357188 h 357187"/>
                <a:gd name="connsiteX2" fmla="*/ 357187 w 357187"/>
                <a:gd name="connsiteY2" fmla="*/ 178594 h 357187"/>
                <a:gd name="connsiteX3" fmla="*/ 178594 w 357187"/>
                <a:gd name="connsiteY3" fmla="*/ 0 h 357187"/>
                <a:gd name="connsiteX4" fmla="*/ 0 w 357187"/>
                <a:gd name="connsiteY4" fmla="*/ 178403 h 357187"/>
                <a:gd name="connsiteX5" fmla="*/ 0 w 357187"/>
                <a:gd name="connsiteY5" fmla="*/ 178594 h 357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57187" h="357187">
                  <a:moveTo>
                    <a:pt x="0" y="178594"/>
                  </a:moveTo>
                  <a:cubicBezTo>
                    <a:pt x="0" y="277228"/>
                    <a:pt x="79960" y="357188"/>
                    <a:pt x="178594" y="357188"/>
                  </a:cubicBezTo>
                  <a:cubicBezTo>
                    <a:pt x="277228" y="357188"/>
                    <a:pt x="357187" y="277228"/>
                    <a:pt x="357187" y="178594"/>
                  </a:cubicBezTo>
                  <a:cubicBezTo>
                    <a:pt x="357187" y="79960"/>
                    <a:pt x="277228" y="0"/>
                    <a:pt x="178594" y="0"/>
                  </a:cubicBezTo>
                  <a:cubicBezTo>
                    <a:pt x="80012" y="-52"/>
                    <a:pt x="52" y="79821"/>
                    <a:pt x="0" y="178403"/>
                  </a:cubicBezTo>
                  <a:cubicBezTo>
                    <a:pt x="0" y="178467"/>
                    <a:pt x="0" y="178530"/>
                    <a:pt x="0" y="178594"/>
                  </a:cubicBezTo>
                  <a:close/>
                </a:path>
              </a:pathLst>
            </a:custGeom>
            <a:noFill/>
            <a:ln w="12700" cap="rnd">
              <a:solidFill>
                <a:srgbClr val="FFFFF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</p:grpSp>
      <p:sp>
        <p:nvSpPr>
          <p:cNvPr id="33" name="textruta 32">
            <a:extLst>
              <a:ext uri="{FF2B5EF4-FFF2-40B4-BE49-F238E27FC236}">
                <a16:creationId xmlns:a16="http://schemas.microsoft.com/office/drawing/2014/main" id="{2C554DFD-23A0-57D0-1065-8C09BE29DF00}"/>
              </a:ext>
            </a:extLst>
          </p:cNvPr>
          <p:cNvSpPr txBox="1"/>
          <p:nvPr/>
        </p:nvSpPr>
        <p:spPr>
          <a:xfrm>
            <a:off x="8073997" y="3820754"/>
            <a:ext cx="302253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000" b="1" dirty="0">
                <a:solidFill>
                  <a:schemeClr val="bg1"/>
                </a:solidFill>
              </a:rPr>
              <a:t>Onsdag 13 maj</a:t>
            </a:r>
            <a:br>
              <a:rPr lang="sv-SE" sz="2000" b="1" dirty="0">
                <a:solidFill>
                  <a:schemeClr val="bg1"/>
                </a:solidFill>
              </a:rPr>
            </a:br>
            <a:r>
              <a:rPr lang="sv-SE" sz="2000" b="1" dirty="0">
                <a:solidFill>
                  <a:schemeClr val="bg1"/>
                </a:solidFill>
              </a:rPr>
              <a:t>klockan 09.30-14.00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E9B729B3-0F2E-46D0-D4FB-3619D3DC2AEF}"/>
              </a:ext>
            </a:extLst>
          </p:cNvPr>
          <p:cNvSpPr txBox="1"/>
          <p:nvPr/>
        </p:nvSpPr>
        <p:spPr>
          <a:xfrm>
            <a:off x="8073996" y="4587327"/>
            <a:ext cx="302253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2000" b="1" dirty="0">
                <a:solidFill>
                  <a:schemeClr val="bg1"/>
                </a:solidFill>
              </a:rPr>
              <a:t>Ljusgården,</a:t>
            </a:r>
            <a:br>
              <a:rPr lang="sv-SE" sz="2000" b="1" dirty="0">
                <a:solidFill>
                  <a:schemeClr val="bg1"/>
                </a:solidFill>
              </a:rPr>
            </a:br>
            <a:r>
              <a:rPr lang="sv-SE" sz="2000" b="1" dirty="0">
                <a:solidFill>
                  <a:schemeClr val="bg1"/>
                </a:solidFill>
              </a:rPr>
              <a:t>Universitetssjukhuset</a:t>
            </a:r>
          </a:p>
        </p:txBody>
      </p:sp>
      <p:pic>
        <p:nvPicPr>
          <p:cNvPr id="36" name="Bildobjekt 35">
            <a:extLst>
              <a:ext uri="{FF2B5EF4-FFF2-40B4-BE49-F238E27FC236}">
                <a16:creationId xmlns:a16="http://schemas.microsoft.com/office/drawing/2014/main" id="{9F60089C-95F7-6A7F-DC68-3A22630143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374" y="6303179"/>
            <a:ext cx="1498292" cy="358341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93159513-B69F-721B-55A0-03CCFACE5B8E}"/>
              </a:ext>
            </a:extLst>
          </p:cNvPr>
          <p:cNvSpPr txBox="1"/>
          <p:nvPr/>
        </p:nvSpPr>
        <p:spPr>
          <a:xfrm>
            <a:off x="-1708787" y="564697"/>
            <a:ext cx="126599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 sz="1200" b="1" dirty="0">
                <a:solidFill>
                  <a:srgbClr val="FF0000"/>
                </a:solidFill>
              </a:rPr>
              <a:t>Save the date till personal-pc eller APT-material</a:t>
            </a:r>
          </a:p>
        </p:txBody>
      </p:sp>
      <p:sp>
        <p:nvSpPr>
          <p:cNvPr id="12" name="Frihandsfigur: Form 11">
            <a:extLst>
              <a:ext uri="{FF2B5EF4-FFF2-40B4-BE49-F238E27FC236}">
                <a16:creationId xmlns:a16="http://schemas.microsoft.com/office/drawing/2014/main" id="{3BA166E7-D94F-00CE-E1B9-B4DFF16ECBCC}"/>
              </a:ext>
            </a:extLst>
          </p:cNvPr>
          <p:cNvSpPr/>
          <p:nvPr/>
        </p:nvSpPr>
        <p:spPr>
          <a:xfrm>
            <a:off x="6141694" y="1838235"/>
            <a:ext cx="4812425" cy="2027426"/>
          </a:xfrm>
          <a:custGeom>
            <a:avLst/>
            <a:gdLst>
              <a:gd name="connsiteX0" fmla="*/ 320179 w 4812425"/>
              <a:gd name="connsiteY0" fmla="*/ 0 h 2483412"/>
              <a:gd name="connsiteX1" fmla="*/ 4492246 w 4812425"/>
              <a:gd name="connsiteY1" fmla="*/ 0 h 2483412"/>
              <a:gd name="connsiteX2" fmla="*/ 4812425 w 4812425"/>
              <a:gd name="connsiteY2" fmla="*/ 320179 h 2483412"/>
              <a:gd name="connsiteX3" fmla="*/ 4812425 w 4812425"/>
              <a:gd name="connsiteY3" fmla="*/ 1600857 h 2483412"/>
              <a:gd name="connsiteX4" fmla="*/ 4492246 w 4812425"/>
              <a:gd name="connsiteY4" fmla="*/ 1921036 h 2483412"/>
              <a:gd name="connsiteX5" fmla="*/ 1627095 w 4812425"/>
              <a:gd name="connsiteY5" fmla="*/ 1921036 h 2483412"/>
              <a:gd name="connsiteX6" fmla="*/ 1171776 w 4812425"/>
              <a:gd name="connsiteY6" fmla="*/ 2483412 h 2483412"/>
              <a:gd name="connsiteX7" fmla="*/ 1082755 w 4812425"/>
              <a:gd name="connsiteY7" fmla="*/ 1921036 h 2483412"/>
              <a:gd name="connsiteX8" fmla="*/ 320179 w 4812425"/>
              <a:gd name="connsiteY8" fmla="*/ 1921036 h 2483412"/>
              <a:gd name="connsiteX9" fmla="*/ 0 w 4812425"/>
              <a:gd name="connsiteY9" fmla="*/ 1600857 h 2483412"/>
              <a:gd name="connsiteX10" fmla="*/ 0 w 4812425"/>
              <a:gd name="connsiteY10" fmla="*/ 320179 h 2483412"/>
              <a:gd name="connsiteX11" fmla="*/ 320179 w 4812425"/>
              <a:gd name="connsiteY11" fmla="*/ 0 h 2483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12425" h="2483412">
                <a:moveTo>
                  <a:pt x="320179" y="0"/>
                </a:moveTo>
                <a:lnTo>
                  <a:pt x="4492246" y="0"/>
                </a:lnTo>
                <a:cubicBezTo>
                  <a:pt x="4669076" y="0"/>
                  <a:pt x="4812425" y="143349"/>
                  <a:pt x="4812425" y="320179"/>
                </a:cubicBezTo>
                <a:lnTo>
                  <a:pt x="4812425" y="1600857"/>
                </a:lnTo>
                <a:cubicBezTo>
                  <a:pt x="4812425" y="1777687"/>
                  <a:pt x="4669076" y="1921036"/>
                  <a:pt x="4492246" y="1921036"/>
                </a:cubicBezTo>
                <a:lnTo>
                  <a:pt x="1627095" y="1921036"/>
                </a:lnTo>
                <a:lnTo>
                  <a:pt x="1171776" y="2483412"/>
                </a:lnTo>
                <a:lnTo>
                  <a:pt x="1082755" y="1921036"/>
                </a:lnTo>
                <a:lnTo>
                  <a:pt x="320179" y="1921036"/>
                </a:lnTo>
                <a:cubicBezTo>
                  <a:pt x="143349" y="1921036"/>
                  <a:pt x="0" y="1777687"/>
                  <a:pt x="0" y="1600857"/>
                </a:cubicBezTo>
                <a:lnTo>
                  <a:pt x="0" y="320179"/>
                </a:lnTo>
                <a:cubicBezTo>
                  <a:pt x="0" y="143349"/>
                  <a:pt x="143349" y="0"/>
                  <a:pt x="320179" y="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rgbClr val="2A6C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10000"/>
              </a:lnSpc>
            </a:pPr>
            <a:endParaRPr lang="sv-SE" sz="16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68315014-BDD2-AE9B-0445-387BE72E2B4D}"/>
              </a:ext>
            </a:extLst>
          </p:cNvPr>
          <p:cNvSpPr txBox="1"/>
          <p:nvPr/>
        </p:nvSpPr>
        <p:spPr>
          <a:xfrm>
            <a:off x="6136698" y="2359799"/>
            <a:ext cx="481242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1400"/>
              </a:spcBef>
            </a:pPr>
            <a:r>
              <a:rPr lang="sv-SE" sz="3200" b="1" cap="all" spc="200" dirty="0">
                <a:solidFill>
                  <a:srgbClr val="2A6C81"/>
                </a:solidFill>
              </a:rPr>
              <a:t>Save the date!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CE004CD-925A-20D4-864A-2CB69C36B66E}"/>
              </a:ext>
            </a:extLst>
          </p:cNvPr>
          <p:cNvSpPr txBox="1"/>
          <p:nvPr/>
        </p:nvSpPr>
        <p:spPr>
          <a:xfrm>
            <a:off x="8068947" y="5353900"/>
            <a:ext cx="388939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2000" b="1" dirty="0">
                <a:solidFill>
                  <a:schemeClr val="bg1"/>
                </a:solidFill>
              </a:rPr>
              <a:t>vardgivare.regionostergotland.se/oppethuspatientsakerhet</a:t>
            </a:r>
          </a:p>
        </p:txBody>
      </p:sp>
      <p:grpSp>
        <p:nvGrpSpPr>
          <p:cNvPr id="5" name="xxIcon">
            <a:extLst>
              <a:ext uri="{FF2B5EF4-FFF2-40B4-BE49-F238E27FC236}">
                <a16:creationId xmlns:a16="http://schemas.microsoft.com/office/drawing/2014/main" id="{4CC170C6-8134-3041-4E2E-EBC1BD91C92F}"/>
              </a:ext>
            </a:extLst>
          </p:cNvPr>
          <p:cNvGrpSpPr>
            <a:grpSpLocks noChangeAspect="1"/>
          </p:cNvGrpSpPr>
          <p:nvPr/>
        </p:nvGrpSpPr>
        <p:grpSpPr>
          <a:xfrm>
            <a:off x="7545950" y="5393389"/>
            <a:ext cx="334818" cy="338757"/>
            <a:chOff x="6173270" y="4030052"/>
            <a:chExt cx="809625" cy="819150"/>
          </a:xfrm>
          <a:noFill/>
        </p:grpSpPr>
        <p:sp>
          <p:nvSpPr>
            <p:cNvPr id="6" name="Frihandsfigur: Form 5">
              <a:extLst>
                <a:ext uri="{FF2B5EF4-FFF2-40B4-BE49-F238E27FC236}">
                  <a16:creationId xmlns:a16="http://schemas.microsoft.com/office/drawing/2014/main" id="{1D7CCD67-3F35-136C-7A87-FBB9FBFD7F6B}"/>
                </a:ext>
              </a:extLst>
            </p:cNvPr>
            <p:cNvSpPr/>
            <p:nvPr/>
          </p:nvSpPr>
          <p:spPr>
            <a:xfrm>
              <a:off x="6472545" y="4708327"/>
              <a:ext cx="52768" cy="140874"/>
            </a:xfrm>
            <a:custGeom>
              <a:avLst/>
              <a:gdLst>
                <a:gd name="connsiteX0" fmla="*/ 0 w 52768"/>
                <a:gd name="connsiteY0" fmla="*/ 140875 h 140874"/>
                <a:gd name="connsiteX1" fmla="*/ 52769 w 52768"/>
                <a:gd name="connsiteY1" fmla="*/ 0 h 1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768" h="140874">
                  <a:moveTo>
                    <a:pt x="0" y="140875"/>
                  </a:moveTo>
                  <a:cubicBezTo>
                    <a:pt x="31917" y="100606"/>
                    <a:pt x="50376" y="51327"/>
                    <a:pt x="52769" y="0"/>
                  </a:cubicBez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CCCCB8A-5B17-952E-896F-1F3AE04C6335}"/>
                </a:ext>
              </a:extLst>
            </p:cNvPr>
            <p:cNvSpPr/>
            <p:nvPr/>
          </p:nvSpPr>
          <p:spPr>
            <a:xfrm>
              <a:off x="6630946" y="4708327"/>
              <a:ext cx="52863" cy="140874"/>
            </a:xfrm>
            <a:custGeom>
              <a:avLst/>
              <a:gdLst>
                <a:gd name="connsiteX0" fmla="*/ 52864 w 52863"/>
                <a:gd name="connsiteY0" fmla="*/ 140875 h 140874"/>
                <a:gd name="connsiteX1" fmla="*/ 0 w 52863"/>
                <a:gd name="connsiteY1" fmla="*/ 0 h 140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2863" h="140874">
                  <a:moveTo>
                    <a:pt x="52864" y="140875"/>
                  </a:moveTo>
                  <a:cubicBezTo>
                    <a:pt x="20958" y="100593"/>
                    <a:pt x="2471" y="51328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5" name="Frihandsfigur: Form 34">
              <a:extLst>
                <a:ext uri="{FF2B5EF4-FFF2-40B4-BE49-F238E27FC236}">
                  <a16:creationId xmlns:a16="http://schemas.microsoft.com/office/drawing/2014/main" id="{00B64B76-C9A1-91C6-8A0F-3111C8C2D03B}"/>
                </a:ext>
              </a:extLst>
            </p:cNvPr>
            <p:cNvSpPr/>
            <p:nvPr/>
          </p:nvSpPr>
          <p:spPr>
            <a:xfrm>
              <a:off x="6419682" y="4849202"/>
              <a:ext cx="316896" cy="9525"/>
            </a:xfrm>
            <a:custGeom>
              <a:avLst/>
              <a:gdLst>
                <a:gd name="connsiteX0" fmla="*/ 0 w 316896"/>
                <a:gd name="connsiteY0" fmla="*/ 0 h 9525"/>
                <a:gd name="connsiteX1" fmla="*/ 316897 w 316896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6896" h="9525">
                  <a:moveTo>
                    <a:pt x="0" y="0"/>
                  </a:moveTo>
                  <a:lnTo>
                    <a:pt x="316897" y="0"/>
                  </a:ln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8" name="Frihandsfigur: Form 37">
              <a:extLst>
                <a:ext uri="{FF2B5EF4-FFF2-40B4-BE49-F238E27FC236}">
                  <a16:creationId xmlns:a16="http://schemas.microsoft.com/office/drawing/2014/main" id="{BC0B8BB3-649B-6309-6C8C-0100D8221318}"/>
                </a:ext>
              </a:extLst>
            </p:cNvPr>
            <p:cNvSpPr/>
            <p:nvPr/>
          </p:nvSpPr>
          <p:spPr>
            <a:xfrm>
              <a:off x="6498930" y="4030052"/>
              <a:ext cx="158496" cy="158496"/>
            </a:xfrm>
            <a:custGeom>
              <a:avLst/>
              <a:gdLst>
                <a:gd name="connsiteX0" fmla="*/ 158496 w 158496"/>
                <a:gd name="connsiteY0" fmla="*/ 79248 h 158496"/>
                <a:gd name="connsiteX1" fmla="*/ 79248 w 158496"/>
                <a:gd name="connsiteY1" fmla="*/ 158496 h 158496"/>
                <a:gd name="connsiteX2" fmla="*/ 0 w 158496"/>
                <a:gd name="connsiteY2" fmla="*/ 79248 h 158496"/>
                <a:gd name="connsiteX3" fmla="*/ 79248 w 158496"/>
                <a:gd name="connsiteY3" fmla="*/ 0 h 158496"/>
                <a:gd name="connsiteX4" fmla="*/ 158496 w 158496"/>
                <a:gd name="connsiteY4" fmla="*/ 79248 h 158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496" h="158496">
                  <a:moveTo>
                    <a:pt x="158496" y="79248"/>
                  </a:moveTo>
                  <a:cubicBezTo>
                    <a:pt x="158496" y="123015"/>
                    <a:pt x="123015" y="158496"/>
                    <a:pt x="79248" y="158496"/>
                  </a:cubicBezTo>
                  <a:cubicBezTo>
                    <a:pt x="35481" y="158496"/>
                    <a:pt x="0" y="123015"/>
                    <a:pt x="0" y="79248"/>
                  </a:cubicBezTo>
                  <a:cubicBezTo>
                    <a:pt x="0" y="35481"/>
                    <a:pt x="35481" y="0"/>
                    <a:pt x="79248" y="0"/>
                  </a:cubicBezTo>
                  <a:cubicBezTo>
                    <a:pt x="123015" y="0"/>
                    <a:pt x="158496" y="35481"/>
                    <a:pt x="158496" y="79248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39" name="Frihandsfigur: Form 38">
              <a:extLst>
                <a:ext uri="{FF2B5EF4-FFF2-40B4-BE49-F238E27FC236}">
                  <a16:creationId xmlns:a16="http://schemas.microsoft.com/office/drawing/2014/main" id="{5A79F140-052E-5EDA-35DB-A3F5452AFD01}"/>
                </a:ext>
              </a:extLst>
            </p:cNvPr>
            <p:cNvSpPr/>
            <p:nvPr/>
          </p:nvSpPr>
          <p:spPr>
            <a:xfrm>
              <a:off x="6563128" y="4094251"/>
              <a:ext cx="30098" cy="30099"/>
            </a:xfrm>
            <a:custGeom>
              <a:avLst/>
              <a:gdLst>
                <a:gd name="connsiteX0" fmla="*/ 30099 w 30098"/>
                <a:gd name="connsiteY0" fmla="*/ 15049 h 30099"/>
                <a:gd name="connsiteX1" fmla="*/ 15049 w 30098"/>
                <a:gd name="connsiteY1" fmla="*/ 30099 h 30099"/>
                <a:gd name="connsiteX2" fmla="*/ 0 w 30098"/>
                <a:gd name="connsiteY2" fmla="*/ 15049 h 30099"/>
                <a:gd name="connsiteX3" fmla="*/ 15049 w 30098"/>
                <a:gd name="connsiteY3" fmla="*/ 0 h 30099"/>
                <a:gd name="connsiteX4" fmla="*/ 30099 w 30098"/>
                <a:gd name="connsiteY4" fmla="*/ 15049 h 30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8" h="30099">
                  <a:moveTo>
                    <a:pt x="30099" y="15049"/>
                  </a:moveTo>
                  <a:cubicBezTo>
                    <a:pt x="30099" y="23361"/>
                    <a:pt x="23361" y="30099"/>
                    <a:pt x="15049" y="30099"/>
                  </a:cubicBezTo>
                  <a:cubicBezTo>
                    <a:pt x="6738" y="30099"/>
                    <a:pt x="0" y="23361"/>
                    <a:pt x="0" y="15049"/>
                  </a:cubicBezTo>
                  <a:cubicBezTo>
                    <a:pt x="0" y="6738"/>
                    <a:pt x="6738" y="0"/>
                    <a:pt x="15049" y="0"/>
                  </a:cubicBezTo>
                  <a:cubicBezTo>
                    <a:pt x="23361" y="0"/>
                    <a:pt x="30099" y="6738"/>
                    <a:pt x="30099" y="15049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0" name="Frihandsfigur: Form 39">
              <a:extLst>
                <a:ext uri="{FF2B5EF4-FFF2-40B4-BE49-F238E27FC236}">
                  <a16:creationId xmlns:a16="http://schemas.microsoft.com/office/drawing/2014/main" id="{F382E05D-6329-D57D-EE58-93A0A6347831}"/>
                </a:ext>
              </a:extLst>
            </p:cNvPr>
            <p:cNvSpPr/>
            <p:nvPr/>
          </p:nvSpPr>
          <p:spPr>
            <a:xfrm>
              <a:off x="6173270" y="4634890"/>
              <a:ext cx="809625" cy="9525"/>
            </a:xfrm>
            <a:custGeom>
              <a:avLst/>
              <a:gdLst>
                <a:gd name="connsiteX0" fmla="*/ 0 w 809625"/>
                <a:gd name="connsiteY0" fmla="*/ 0 h 9525"/>
                <a:gd name="connsiteX1" fmla="*/ 809625 w 80962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9625" h="9525">
                  <a:moveTo>
                    <a:pt x="0" y="0"/>
                  </a:moveTo>
                  <a:lnTo>
                    <a:pt x="809625" y="0"/>
                  </a:ln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1" name="Frihandsfigur: Form 40">
              <a:extLst>
                <a:ext uri="{FF2B5EF4-FFF2-40B4-BE49-F238E27FC236}">
                  <a16:creationId xmlns:a16="http://schemas.microsoft.com/office/drawing/2014/main" id="{872C7E8A-E67F-83D7-08A1-0D56A7A79BBE}"/>
                </a:ext>
              </a:extLst>
            </p:cNvPr>
            <p:cNvSpPr/>
            <p:nvPr/>
          </p:nvSpPr>
          <p:spPr>
            <a:xfrm>
              <a:off x="6734959" y="4179499"/>
              <a:ext cx="182689" cy="385000"/>
            </a:xfrm>
            <a:custGeom>
              <a:avLst/>
              <a:gdLst>
                <a:gd name="connsiteX0" fmla="*/ 0 w 182689"/>
                <a:gd name="connsiteY0" fmla="*/ 0 h 385000"/>
                <a:gd name="connsiteX1" fmla="*/ 182690 w 182689"/>
                <a:gd name="connsiteY1" fmla="*/ 0 h 385000"/>
                <a:gd name="connsiteX2" fmla="*/ 182690 w 182689"/>
                <a:gd name="connsiteY2" fmla="*/ 385001 h 385000"/>
                <a:gd name="connsiteX3" fmla="*/ 0 w 182689"/>
                <a:gd name="connsiteY3" fmla="*/ 385001 h 38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689" h="385000">
                  <a:moveTo>
                    <a:pt x="0" y="0"/>
                  </a:moveTo>
                  <a:lnTo>
                    <a:pt x="182690" y="0"/>
                  </a:lnTo>
                  <a:lnTo>
                    <a:pt x="182690" y="385001"/>
                  </a:lnTo>
                  <a:lnTo>
                    <a:pt x="0" y="385001"/>
                  </a:ln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2" name="Frihandsfigur: Form 41">
              <a:extLst>
                <a:ext uri="{FF2B5EF4-FFF2-40B4-BE49-F238E27FC236}">
                  <a16:creationId xmlns:a16="http://schemas.microsoft.com/office/drawing/2014/main" id="{BB84DC3E-253F-EE6C-5B3D-862BCC4CED11}"/>
                </a:ext>
              </a:extLst>
            </p:cNvPr>
            <p:cNvSpPr/>
            <p:nvPr/>
          </p:nvSpPr>
          <p:spPr>
            <a:xfrm>
              <a:off x="6734959" y="4307801"/>
              <a:ext cx="182689" cy="9525"/>
            </a:xfrm>
            <a:custGeom>
              <a:avLst/>
              <a:gdLst>
                <a:gd name="connsiteX0" fmla="*/ 0 w 182689"/>
                <a:gd name="connsiteY0" fmla="*/ 0 h 9525"/>
                <a:gd name="connsiteX1" fmla="*/ 182690 w 182689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2689" h="9525">
                  <a:moveTo>
                    <a:pt x="0" y="0"/>
                  </a:moveTo>
                  <a:lnTo>
                    <a:pt x="18269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3" name="Frihandsfigur: Form 42">
              <a:extLst>
                <a:ext uri="{FF2B5EF4-FFF2-40B4-BE49-F238E27FC236}">
                  <a16:creationId xmlns:a16="http://schemas.microsoft.com/office/drawing/2014/main" id="{099A5827-8280-A832-774F-50963BA6CE89}"/>
                </a:ext>
              </a:extLst>
            </p:cNvPr>
            <p:cNvSpPr/>
            <p:nvPr/>
          </p:nvSpPr>
          <p:spPr>
            <a:xfrm>
              <a:off x="6734959" y="4436198"/>
              <a:ext cx="182689" cy="9525"/>
            </a:xfrm>
            <a:custGeom>
              <a:avLst/>
              <a:gdLst>
                <a:gd name="connsiteX0" fmla="*/ 0 w 182689"/>
                <a:gd name="connsiteY0" fmla="*/ 0 h 9525"/>
                <a:gd name="connsiteX1" fmla="*/ 182690 w 182689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82689" h="9525">
                  <a:moveTo>
                    <a:pt x="0" y="0"/>
                  </a:moveTo>
                  <a:lnTo>
                    <a:pt x="182690" y="0"/>
                  </a:lnTo>
                </a:path>
              </a:pathLst>
            </a:custGeom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4" name="Frihandsfigur: Form 43">
              <a:extLst>
                <a:ext uri="{FF2B5EF4-FFF2-40B4-BE49-F238E27FC236}">
                  <a16:creationId xmlns:a16="http://schemas.microsoft.com/office/drawing/2014/main" id="{6C09F1FA-DD11-39AE-32D7-BD9493A6B4AE}"/>
                </a:ext>
              </a:extLst>
            </p:cNvPr>
            <p:cNvSpPr/>
            <p:nvPr/>
          </p:nvSpPr>
          <p:spPr>
            <a:xfrm>
              <a:off x="6173270" y="4109776"/>
              <a:ext cx="809434" cy="598552"/>
            </a:xfrm>
            <a:custGeom>
              <a:avLst/>
              <a:gdLst>
                <a:gd name="connsiteX0" fmla="*/ 534638 w 809434"/>
                <a:gd name="connsiteY0" fmla="*/ 1 h 598552"/>
                <a:gd name="connsiteX1" fmla="*/ 776288 w 809434"/>
                <a:gd name="connsiteY1" fmla="*/ 1 h 598552"/>
                <a:gd name="connsiteX2" fmla="*/ 809435 w 809434"/>
                <a:gd name="connsiteY2" fmla="*/ 33148 h 598552"/>
                <a:gd name="connsiteX3" fmla="*/ 809435 w 809434"/>
                <a:gd name="connsiteY3" fmla="*/ 565500 h 598552"/>
                <a:gd name="connsiteX4" fmla="*/ 776383 w 809434"/>
                <a:gd name="connsiteY4" fmla="*/ 598552 h 598552"/>
                <a:gd name="connsiteX5" fmla="*/ 776288 w 809434"/>
                <a:gd name="connsiteY5" fmla="*/ 598552 h 598552"/>
                <a:gd name="connsiteX6" fmla="*/ 33338 w 809434"/>
                <a:gd name="connsiteY6" fmla="*/ 598552 h 598552"/>
                <a:gd name="connsiteX7" fmla="*/ 1 w 809434"/>
                <a:gd name="connsiteY7" fmla="*/ 565787 h 598552"/>
                <a:gd name="connsiteX8" fmla="*/ 0 w 809434"/>
                <a:gd name="connsiteY8" fmla="*/ 565500 h 598552"/>
                <a:gd name="connsiteX9" fmla="*/ 0 w 809434"/>
                <a:gd name="connsiteY9" fmla="*/ 33148 h 598552"/>
                <a:gd name="connsiteX10" fmla="*/ 33146 w 809434"/>
                <a:gd name="connsiteY10" fmla="*/ 0 h 598552"/>
                <a:gd name="connsiteX11" fmla="*/ 33338 w 809434"/>
                <a:gd name="connsiteY11" fmla="*/ 1 h 598552"/>
                <a:gd name="connsiteX12" fmla="*/ 275273 w 809434"/>
                <a:gd name="connsiteY12" fmla="*/ 1 h 598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09434" h="598552">
                  <a:moveTo>
                    <a:pt x="534638" y="1"/>
                  </a:moveTo>
                  <a:lnTo>
                    <a:pt x="776288" y="1"/>
                  </a:lnTo>
                  <a:cubicBezTo>
                    <a:pt x="794595" y="1"/>
                    <a:pt x="809435" y="14841"/>
                    <a:pt x="809435" y="33148"/>
                  </a:cubicBezTo>
                  <a:lnTo>
                    <a:pt x="809435" y="565500"/>
                  </a:lnTo>
                  <a:cubicBezTo>
                    <a:pt x="809435" y="583754"/>
                    <a:pt x="794636" y="598552"/>
                    <a:pt x="776383" y="598552"/>
                  </a:cubicBezTo>
                  <a:cubicBezTo>
                    <a:pt x="776351" y="598552"/>
                    <a:pt x="776319" y="598552"/>
                    <a:pt x="776288" y="598552"/>
                  </a:cubicBezTo>
                  <a:lnTo>
                    <a:pt x="33338" y="598552"/>
                  </a:lnTo>
                  <a:cubicBezTo>
                    <a:pt x="15084" y="598710"/>
                    <a:pt x="159" y="584040"/>
                    <a:pt x="1" y="565787"/>
                  </a:cubicBezTo>
                  <a:cubicBezTo>
                    <a:pt x="0" y="565691"/>
                    <a:pt x="0" y="565595"/>
                    <a:pt x="0" y="565500"/>
                  </a:cubicBezTo>
                  <a:lnTo>
                    <a:pt x="0" y="33148"/>
                  </a:lnTo>
                  <a:cubicBezTo>
                    <a:pt x="0" y="14841"/>
                    <a:pt x="14840" y="0"/>
                    <a:pt x="33146" y="0"/>
                  </a:cubicBezTo>
                  <a:cubicBezTo>
                    <a:pt x="33210" y="0"/>
                    <a:pt x="33274" y="0"/>
                    <a:pt x="33338" y="1"/>
                  </a:cubicBezTo>
                  <a:lnTo>
                    <a:pt x="275273" y="1"/>
                  </a:ln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5" name="Frihandsfigur: Form 44">
              <a:extLst>
                <a:ext uri="{FF2B5EF4-FFF2-40B4-BE49-F238E27FC236}">
                  <a16:creationId xmlns:a16="http://schemas.microsoft.com/office/drawing/2014/main" id="{D09CD3AA-4374-517C-5F9B-3B49C22F4B5A}"/>
                </a:ext>
              </a:extLst>
            </p:cNvPr>
            <p:cNvSpPr/>
            <p:nvPr/>
          </p:nvSpPr>
          <p:spPr>
            <a:xfrm>
              <a:off x="6346911" y="4253890"/>
              <a:ext cx="182499" cy="182499"/>
            </a:xfrm>
            <a:custGeom>
              <a:avLst/>
              <a:gdLst>
                <a:gd name="connsiteX0" fmla="*/ 0 w 182499"/>
                <a:gd name="connsiteY0" fmla="*/ 91059 h 182499"/>
                <a:gd name="connsiteX1" fmla="*/ 91059 w 182499"/>
                <a:gd name="connsiteY1" fmla="*/ 182499 h 182499"/>
                <a:gd name="connsiteX2" fmla="*/ 182499 w 182499"/>
                <a:gd name="connsiteY2" fmla="*/ 91440 h 182499"/>
                <a:gd name="connsiteX3" fmla="*/ 91440 w 182499"/>
                <a:gd name="connsiteY3" fmla="*/ 0 h 182499"/>
                <a:gd name="connsiteX4" fmla="*/ 91250 w 182499"/>
                <a:gd name="connsiteY4" fmla="*/ 0 h 182499"/>
                <a:gd name="connsiteX5" fmla="*/ 0 w 182499"/>
                <a:gd name="connsiteY5" fmla="*/ 91059 h 182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499" h="182499">
                  <a:moveTo>
                    <a:pt x="0" y="91059"/>
                  </a:moveTo>
                  <a:cubicBezTo>
                    <a:pt x="-105" y="141455"/>
                    <a:pt x="40663" y="182393"/>
                    <a:pt x="91059" y="182499"/>
                  </a:cubicBezTo>
                  <a:cubicBezTo>
                    <a:pt x="141455" y="182604"/>
                    <a:pt x="182393" y="141836"/>
                    <a:pt x="182499" y="91440"/>
                  </a:cubicBezTo>
                  <a:cubicBezTo>
                    <a:pt x="182604" y="41044"/>
                    <a:pt x="141836" y="106"/>
                    <a:pt x="91440" y="0"/>
                  </a:cubicBezTo>
                  <a:cubicBezTo>
                    <a:pt x="91376" y="0"/>
                    <a:pt x="91314" y="0"/>
                    <a:pt x="91250" y="0"/>
                  </a:cubicBezTo>
                  <a:cubicBezTo>
                    <a:pt x="40928" y="0"/>
                    <a:pt x="105" y="40737"/>
                    <a:pt x="0" y="91059"/>
                  </a:cubicBezTo>
                  <a:close/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46" name="Frihandsfigur: Form 45">
              <a:extLst>
                <a:ext uri="{FF2B5EF4-FFF2-40B4-BE49-F238E27FC236}">
                  <a16:creationId xmlns:a16="http://schemas.microsoft.com/office/drawing/2014/main" id="{8A94A109-0CA5-C7A9-7F39-AE30CB58F0E1}"/>
                </a:ext>
              </a:extLst>
            </p:cNvPr>
            <p:cNvSpPr/>
            <p:nvPr/>
          </p:nvSpPr>
          <p:spPr>
            <a:xfrm>
              <a:off x="6278712" y="4485738"/>
              <a:ext cx="318896" cy="142960"/>
            </a:xfrm>
            <a:custGeom>
              <a:avLst/>
              <a:gdLst>
                <a:gd name="connsiteX0" fmla="*/ 318897 w 318896"/>
                <a:gd name="connsiteY0" fmla="*/ 142960 h 142960"/>
                <a:gd name="connsiteX1" fmla="*/ 141994 w 318896"/>
                <a:gd name="connsiteY1" fmla="*/ 966 h 142960"/>
                <a:gd name="connsiteX2" fmla="*/ 0 w 318896"/>
                <a:gd name="connsiteY2" fmla="*/ 142960 h 14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8896" h="142960">
                  <a:moveTo>
                    <a:pt x="318897" y="142960"/>
                  </a:moveTo>
                  <a:cubicBezTo>
                    <a:pt x="309257" y="54900"/>
                    <a:pt x="230055" y="-8674"/>
                    <a:pt x="141994" y="966"/>
                  </a:cubicBezTo>
                  <a:cubicBezTo>
                    <a:pt x="67225" y="9151"/>
                    <a:pt x="8185" y="68191"/>
                    <a:pt x="0" y="142960"/>
                  </a:cubicBezTo>
                </a:path>
              </a:pathLst>
            </a:custGeom>
            <a:noFill/>
            <a:ln w="12700" cap="rnd">
              <a:solidFill>
                <a:schemeClr val="bg1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1945336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sz="16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Region Östergötland mall.potx" id="{D59FD54E-0EFD-47F0-8FBB-5319677ACB2B}" vid="{B5A23F47-7270-4819-BAB3-3491027929B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Region Östergötland mall-återkoppling</Template>
  <TotalTime>2017</TotalTime>
  <Words>33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Arial</vt:lpstr>
      <vt:lpstr>Roboto</vt:lpstr>
      <vt:lpstr>Region Östergötland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Bromée Sanna</dc:creator>
  <cp:lastModifiedBy>Henriksson Jenny</cp:lastModifiedBy>
  <cp:revision>176</cp:revision>
  <dcterms:created xsi:type="dcterms:W3CDTF">2022-01-31T12:20:33Z</dcterms:created>
  <dcterms:modified xsi:type="dcterms:W3CDTF">2025-12-16T13:33:48Z</dcterms:modified>
</cp:coreProperties>
</file>