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"/>
  </p:notes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3B0"/>
    <a:srgbClr val="FDF4F7"/>
    <a:srgbClr val="6F122E"/>
    <a:srgbClr val="C31A37"/>
    <a:srgbClr val="35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330" autoAdjust="0"/>
  </p:normalViewPr>
  <p:slideViewPr>
    <p:cSldViewPr snapToGrid="0">
      <p:cViewPr varScale="1">
        <p:scale>
          <a:sx n="72" d="100"/>
          <a:sy n="72" d="100"/>
        </p:scale>
        <p:origin x="312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7E64C-7865-4A7D-BA9F-81FA40F003B1}" type="datetimeFigureOut">
              <a:rPr lang="sv-SE" smtClean="0"/>
              <a:t>2025-09-24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C7F09-5140-4103-8053-1039C54364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226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596349" y="6096276"/>
            <a:ext cx="6002890" cy="208031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din text här</a:t>
            </a:r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596349" y="8878957"/>
            <a:ext cx="6002890" cy="344556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Skriv din text här</a:t>
            </a:r>
          </a:p>
        </p:txBody>
      </p:sp>
    </p:spTree>
    <p:extLst>
      <p:ext uri="{BB962C8B-B14F-4D97-AF65-F5344CB8AC3E}">
        <p14:creationId xmlns:p14="http://schemas.microsoft.com/office/powerpoint/2010/main" val="31949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DC60BA3-8D97-4068-AD92-633F9AB2BC6B}"/>
              </a:ext>
            </a:extLst>
          </p:cNvPr>
          <p:cNvSpPr/>
          <p:nvPr userDrawn="1"/>
        </p:nvSpPr>
        <p:spPr>
          <a:xfrm>
            <a:off x="211033" y="224346"/>
            <a:ext cx="7137605" cy="10244871"/>
          </a:xfrm>
          <a:prstGeom prst="rect">
            <a:avLst/>
          </a:prstGeom>
          <a:solidFill>
            <a:srgbClr val="F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624412" y="1867218"/>
            <a:ext cx="3841571" cy="3457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v-SE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Din ålder och ditt hälsotillstånd avgör om du ska vaccinera dig mot båda sjukdomarna eller bara mot influensa.</a:t>
            </a:r>
          </a:p>
          <a:p>
            <a:pPr>
              <a:spcBef>
                <a:spcPts val="1200"/>
              </a:spcBef>
            </a:pPr>
            <a:r>
              <a:rPr lang="sv-SE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Startdatum</a:t>
            </a:r>
          </a:p>
          <a:p>
            <a:pPr marL="180000" indent="-180000">
              <a:spcBef>
                <a:spcPts val="1000"/>
              </a:spcBef>
              <a:buClr>
                <a:srgbClr val="C31A3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 oktober: </a:t>
            </a:r>
            <a:r>
              <a:rPr lang="sv-SE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 som är 75 år eller äldre, eller tillhör en riskgrupp, kan vaccinera dig kostnadsfritt mot både covid-19 och influensa.</a:t>
            </a:r>
          </a:p>
          <a:p>
            <a:pPr marL="180000" indent="-180000" algn="l" defTabSz="457200" rtl="0" eaLnBrk="1" latinLnBrk="0" hangingPunct="1">
              <a:spcBef>
                <a:spcPts val="1000"/>
              </a:spcBef>
              <a:buClr>
                <a:srgbClr val="C31A3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600" b="1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november: </a:t>
            </a:r>
            <a:r>
              <a:rPr lang="sv-SE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 som är mellan 65 och 74 år, eller tillhör en riskgrupp, kan vaccinera dig kostnadsfritt mot influensa.</a:t>
            </a:r>
          </a:p>
        </p:txBody>
      </p:sp>
      <p:sp>
        <p:nvSpPr>
          <p:cNvPr id="6" name="Rubrik 8">
            <a:extLst>
              <a:ext uri="{FF2B5EF4-FFF2-40B4-BE49-F238E27FC236}">
                <a16:creationId xmlns:a16="http://schemas.microsoft.com/office/drawing/2014/main" id="{1970B63F-3306-45F4-BD3E-E5FC2904755E}"/>
              </a:ext>
            </a:extLst>
          </p:cNvPr>
          <p:cNvSpPr txBox="1">
            <a:spLocks/>
          </p:cNvSpPr>
          <p:nvPr userDrawn="1"/>
        </p:nvSpPr>
        <p:spPr>
          <a:xfrm>
            <a:off x="624413" y="628215"/>
            <a:ext cx="6310847" cy="105157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b="1" kern="1200">
                <a:solidFill>
                  <a:srgbClr val="C31A37"/>
                </a:solidFill>
                <a:latin typeface="Inter" panose="020B0502030000000004" pitchFamily="34" charset="0"/>
                <a:ea typeface="Inter" panose="020B0502030000000004" pitchFamily="34" charset="0"/>
                <a:cs typeface="+mj-cs"/>
              </a:defRPr>
            </a:lvl1pPr>
          </a:lstStyle>
          <a:p>
            <a:pPr>
              <a:lnSpc>
                <a:spcPts val="4100"/>
              </a:lnSpc>
            </a:pPr>
            <a:r>
              <a:rPr lang="sv-SE" sz="4300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Höstens vaccination </a:t>
            </a:r>
            <a:r>
              <a:rPr lang="sv-SE" sz="4300" spc="-150" dirty="0">
                <a:solidFill>
                  <a:srgbClr val="6F122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mot covid-19 och influensa</a:t>
            </a:r>
          </a:p>
        </p:txBody>
      </p:sp>
      <p:grpSp>
        <p:nvGrpSpPr>
          <p:cNvPr id="11" name="Grupp 10"/>
          <p:cNvGrpSpPr/>
          <p:nvPr userDrawn="1"/>
        </p:nvGrpSpPr>
        <p:grpSpPr>
          <a:xfrm>
            <a:off x="586821" y="5996427"/>
            <a:ext cx="6348439" cy="2392829"/>
            <a:chOff x="793376" y="7814595"/>
            <a:chExt cx="6091518" cy="2242122"/>
          </a:xfrm>
        </p:grpSpPr>
        <p:sp>
          <p:nvSpPr>
            <p:cNvPr id="12" name="Rektangel 11"/>
            <p:cNvSpPr/>
            <p:nvPr userDrawn="1"/>
          </p:nvSpPr>
          <p:spPr>
            <a:xfrm>
              <a:off x="793376" y="7814595"/>
              <a:ext cx="6091518" cy="2242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820270" y="7852608"/>
              <a:ext cx="6064624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sv-SE" sz="1600" b="1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Drop in-tider:</a:t>
              </a:r>
            </a:p>
          </p:txBody>
        </p:sp>
      </p:grpSp>
      <p:grpSp>
        <p:nvGrpSpPr>
          <p:cNvPr id="14" name="Grupp 13"/>
          <p:cNvGrpSpPr/>
          <p:nvPr userDrawn="1"/>
        </p:nvGrpSpPr>
        <p:grpSpPr>
          <a:xfrm>
            <a:off x="559929" y="8604915"/>
            <a:ext cx="6375332" cy="793753"/>
            <a:chOff x="793376" y="8830300"/>
            <a:chExt cx="6091518" cy="921490"/>
          </a:xfrm>
        </p:grpSpPr>
        <p:sp>
          <p:nvSpPr>
            <p:cNvPr id="15" name="Rektangel 14"/>
            <p:cNvSpPr/>
            <p:nvPr userDrawn="1"/>
          </p:nvSpPr>
          <p:spPr>
            <a:xfrm>
              <a:off x="793376" y="8830300"/>
              <a:ext cx="6091518" cy="921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820270" y="8880516"/>
              <a:ext cx="6064624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sv-SE" sz="1600" b="1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Plats för vaccination:</a:t>
              </a:r>
            </a:p>
          </p:txBody>
        </p:sp>
      </p:grp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A031DD43-E434-F9BB-9281-5D54089155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40" y="9559126"/>
            <a:ext cx="3015476" cy="793752"/>
          </a:xfrm>
          <a:prstGeom prst="rect">
            <a:avLst/>
          </a:prstGeom>
        </p:spPr>
      </p:pic>
      <p:pic>
        <p:nvPicPr>
          <p:cNvPr id="8" name="Platshållare för bild 11">
            <a:extLst>
              <a:ext uri="{FF2B5EF4-FFF2-40B4-BE49-F238E27FC236}">
                <a16:creationId xmlns:a16="http://schemas.microsoft.com/office/drawing/2014/main" id="{0A4FDB34-03A1-090A-AB5C-274FA841E0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3" t="13923" r="19772" b="2024"/>
          <a:stretch/>
        </p:blipFill>
        <p:spPr>
          <a:xfrm>
            <a:off x="4592203" y="1867218"/>
            <a:ext cx="2343058" cy="2343058"/>
          </a:xfrm>
          <a:prstGeom prst="ellipse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2C6EE44-A26E-F409-EE4A-91024C46357F}"/>
              </a:ext>
            </a:extLst>
          </p:cNvPr>
          <p:cNvSpPr/>
          <p:nvPr userDrawn="1"/>
        </p:nvSpPr>
        <p:spPr>
          <a:xfrm>
            <a:off x="614849" y="5329855"/>
            <a:ext cx="626193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Läs mer och boka din tid på </a:t>
            </a:r>
            <a:r>
              <a:rPr lang="sv-SE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1177.se/Ostergotland/vaccination-sa-gor-du. </a:t>
            </a:r>
            <a:br>
              <a:rPr lang="sv-SE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sv-SE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 kan också ringa vårdcentralen eller komma på drop in.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CFBF74-7B3F-FB05-43D4-A46D82D462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26" y="520514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6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596349" y="6387549"/>
            <a:ext cx="6149008" cy="202758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596349" y="8998227"/>
            <a:ext cx="6149008" cy="33130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921843"/>
      </p:ext>
    </p:extLst>
  </p:cSld>
  <p:clrMapOvr>
    <a:masterClrMapping/>
  </p:clrMapOvr>
</p:sld>
</file>

<file path=ppt/theme/theme1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ccination_mall till verksamheter att fylla i_A4" id="{413EAEF6-C166-4FB9-8F5F-0D6C9324E5F2}" vid="{26C43F71-0DCF-4AD1-A730-D37498B113E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Vaccination_mall till verksamheter att fylla i_A4</Template>
  <TotalTime>234</TotalTime>
  <Words>0</Words>
  <Application>Microsoft Office PowerPoint</Application>
  <PresentationFormat>Anpassad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Calibri</vt:lpstr>
      <vt:lpstr>1_Anpassad formgivning</vt:lpstr>
      <vt:lpstr>PowerPoint-presentation</vt:lpstr>
    </vt:vector>
  </TitlesOfParts>
  <Company>Region Ostergotland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Arfvelin Hanna</dc:creator>
  <cp:lastModifiedBy>Arfvelin Hanna</cp:lastModifiedBy>
  <cp:revision>10</cp:revision>
  <dcterms:created xsi:type="dcterms:W3CDTF">2025-09-18T10:03:24Z</dcterms:created>
  <dcterms:modified xsi:type="dcterms:W3CDTF">2025-09-24T14:17:11Z</dcterms:modified>
</cp:coreProperties>
</file>